
<file path=[Content_Types].xml><?xml version="1.0" encoding="utf-8"?>
<Types xmlns="http://schemas.openxmlformats.org/package/2006/content-types">
  <Override PartName="/ppt/slides/slide29.xml" ContentType="application/vnd.openxmlformats-officedocument.presentationml.slide+xml"/>
  <Override PartName="/ppt/slides/slide47.xml" ContentType="application/vnd.openxmlformats-officedocument.presentationml.slide+xml"/>
  <Override PartName="/ppt/slides/slide58.xml" ContentType="application/vnd.openxmlformats-officedocument.presentationml.slide+xml"/>
  <Override PartName="/customXml/itemProps1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4.xml" ContentType="application/vnd.openxmlformats-officedocument.presentationml.slide+xml"/>
  <Override PartName="/ppt/slides/slide18.xml" ContentType="application/vnd.openxmlformats-officedocument.presentationml.slide+xml"/>
  <Override PartName="/ppt/slides/slide27.xml" ContentType="application/vnd.openxmlformats-officedocument.presentationml.slide+xml"/>
  <Override PartName="/ppt/slides/slide36.xml" ContentType="application/vnd.openxmlformats-officedocument.presentationml.slide+xml"/>
  <Override PartName="/ppt/slides/slide45.xml" ContentType="application/vnd.openxmlformats-officedocument.presentationml.slide+xml"/>
  <Override PartName="/ppt/slides/slide54.xml" ContentType="application/vnd.openxmlformats-officedocument.presentationml.slide+xml"/>
  <Override PartName="/ppt/slideLayouts/slideLayout4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3.xml" ContentType="application/vnd.openxmlformats-officedocument.theme+xml"/>
  <Override PartName="/ppt/slides/slide2.xml" ContentType="application/vnd.openxmlformats-officedocument.presentationml.slide+xml"/>
  <Override PartName="/ppt/slides/slide16.xml" ContentType="application/vnd.openxmlformats-officedocument.presentationml.slide+xml"/>
  <Override PartName="/ppt/slides/slide25.xml" ContentType="application/vnd.openxmlformats-officedocument.presentationml.slide+xml"/>
  <Override PartName="/ppt/slides/slide34.xml" ContentType="application/vnd.openxmlformats-officedocument.presentationml.slide+xml"/>
  <Override PartName="/ppt/slides/slide43.xml" ContentType="application/vnd.openxmlformats-officedocument.presentationml.slide+xml"/>
  <Override PartName="/ppt/slides/slide5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Default Extension="rels" ContentType="application/vnd.openxmlformats-package.relationships+xml"/>
  <Default Extension="xml" ContentType="application/xml"/>
  <Override PartName="/ppt/slides/slide14.xml" ContentType="application/vnd.openxmlformats-officedocument.presentationml.slide+xml"/>
  <Override PartName="/ppt/slides/slide23.xml" ContentType="application/vnd.openxmlformats-officedocument.presentationml.slide+xml"/>
  <Override PartName="/ppt/slides/slide32.xml" ContentType="application/vnd.openxmlformats-officedocument.presentationml.slide+xml"/>
  <Override PartName="/ppt/slides/slide41.xml" ContentType="application/vnd.openxmlformats-officedocument.presentationml.slide+xml"/>
  <Override PartName="/ppt/slides/slide50.xml" ContentType="application/vnd.openxmlformats-officedocument.presentationml.slide+xml"/>
  <Override PartName="/ppt/slides/slide61.xml" ContentType="application/vnd.openxmlformats-officedocument.presentationml.slide+xml"/>
  <Override PartName="/ppt/notesMasters/notesMaster1.xml" ContentType="application/vnd.openxmlformats-officedocument.presentationml.notesMaster+xml"/>
  <Override PartName="/ppt/slideLayouts/slideLayout13.xml" ContentType="application/vnd.openxmlformats-officedocument.presentationml.slideLayout+xml"/>
  <Override PartName="/ppt/slides/slide10.xml" ContentType="application/vnd.openxmlformats-officedocument.presentationml.slide+xml"/>
  <Override PartName="/ppt/slides/slide12.xml" ContentType="application/vnd.openxmlformats-officedocument.presentationml.slide+xml"/>
  <Override PartName="/ppt/slides/slide21.xml" ContentType="application/vnd.openxmlformats-officedocument.presentationml.slide+xml"/>
  <Override PartName="/ppt/slides/slide30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docProps/custom.xml" ContentType="application/vnd.openxmlformats-officedocument.custom-properties+xml"/>
  <Override PartName="/ppt/diagrams/layout1.xml" ContentType="application/vnd.openxmlformats-officedocument.drawingml.diagramLayout+xml"/>
  <Override PartName="/ppt/slides/slide7.xml" ContentType="application/vnd.openxmlformats-officedocument.presentationml.slide+xml"/>
  <Override PartName="/ppt/slides/slide9.xml" ContentType="application/vnd.openxmlformats-officedocument.presentationml.slide+xml"/>
  <Override PartName="/ppt/slides/slide5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ppt/slideMasters/slideMaster2.xml" ContentType="application/vnd.openxmlformats-officedocument.presentationml.slideMaster+xml"/>
  <Override PartName="/ppt/slides/slide5.xml" ContentType="application/vnd.openxmlformats-officedocument.presentationml.slide+xml"/>
  <Override PartName="/ppt/slides/slide19.xml" ContentType="application/vnd.openxmlformats-officedocument.presentationml.slide+xml"/>
  <Override PartName="/ppt/slides/slide28.xml" ContentType="application/vnd.openxmlformats-officedocument.presentationml.slide+xml"/>
  <Override PartName="/ppt/slides/slide39.xml" ContentType="application/vnd.openxmlformats-officedocument.presentationml.slide+xml"/>
  <Override PartName="/ppt/slides/slide48.xml" ContentType="application/vnd.openxmlformats-officedocument.presentationml.slide+xml"/>
  <Override PartName="/ppt/slides/slide57.xml" ContentType="application/vnd.openxmlformats-officedocument.presentationml.slide+xml"/>
  <Override PartName="/ppt/slideLayouts/slideLayout7.xml" ContentType="application/vnd.openxmlformats-officedocument.presentationml.slideLayout+xml"/>
  <Default Extension="png" ContentType="image/png"/>
  <Override PartName="/ppt/slides/slide3.xml" ContentType="application/vnd.openxmlformats-officedocument.presentationml.slide+xml"/>
  <Override PartName="/ppt/slides/slide17.xml" ContentType="application/vnd.openxmlformats-officedocument.presentationml.slide+xml"/>
  <Override PartName="/ppt/slides/slide26.xml" ContentType="application/vnd.openxmlformats-officedocument.presentationml.slide+xml"/>
  <Override PartName="/ppt/slides/slide37.xml" ContentType="application/vnd.openxmlformats-officedocument.presentationml.slide+xml"/>
  <Override PartName="/ppt/slides/slide46.xml" ContentType="application/vnd.openxmlformats-officedocument.presentationml.slide+xml"/>
  <Override PartName="/ppt/slides/slide55.xml" ContentType="application/vnd.openxmlformats-officedocument.presentationml.slide+xml"/>
  <Override PartName="/ppt/presProps.xml" ContentType="application/vnd.openxmlformats-officedocument.presentationml.presProps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diagrams/drawing1.xml" ContentType="application/vnd.ms-office.drawingml.diagramDrawing+xml"/>
  <Override PartName="/ppt/slides/slide1.xml" ContentType="application/vnd.openxmlformats-officedocument.presentationml.slide+xml"/>
  <Override PartName="/ppt/slides/slide15.xml" ContentType="application/vnd.openxmlformats-officedocument.presentationml.slide+xml"/>
  <Override PartName="/ppt/slides/slide24.xml" ContentType="application/vnd.openxmlformats-officedocument.presentationml.slide+xml"/>
  <Override PartName="/ppt/slides/slide33.xml" ContentType="application/vnd.openxmlformats-officedocument.presentationml.slide+xml"/>
  <Override PartName="/ppt/slides/slide35.xml" ContentType="application/vnd.openxmlformats-officedocument.presentationml.slide+xml"/>
  <Override PartName="/ppt/slides/slide44.xml" ContentType="application/vnd.openxmlformats-officedocument.presentationml.slide+xml"/>
  <Override PartName="/ppt/slides/slide53.xml" ContentType="application/vnd.openxmlformats-officedocument.presentationml.slide+xml"/>
  <Override PartName="/ppt/slides/slide62.xml" ContentType="application/vnd.openxmlformats-officedocument.presentationml.slide+xml"/>
  <Override PartName="/ppt/slideLayouts/slideLayout3.xml" ContentType="application/vnd.openxmlformats-officedocument.presentationml.slideLayout+xml"/>
  <Override PartName="/ppt/diagrams/quickStyle1.xml" ContentType="application/vnd.openxmlformats-officedocument.drawingml.diagramStyle+xml"/>
  <Default Extension="jpeg" ContentType="image/jpeg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22.xml" ContentType="application/vnd.openxmlformats-officedocument.presentationml.slide+xml"/>
  <Override PartName="/ppt/slides/slide31.xml" ContentType="application/vnd.openxmlformats-officedocument.presentationml.slide+xml"/>
  <Override PartName="/ppt/slides/slide42.xml" ContentType="application/vnd.openxmlformats-officedocument.presentationml.slide+xml"/>
  <Override PartName="/ppt/slides/slide51.xml" ContentType="application/vnd.openxmlformats-officedocument.presentationml.slide+xml"/>
  <Override PartName="/ppt/slides/slide60.xml" ContentType="application/vnd.openxmlformats-officedocument.presentationml.slide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1.xml" ContentType="application/vnd.openxmlformats-officedocument.presentationml.slide+xml"/>
  <Override PartName="/ppt/slides/slide20.xml" ContentType="application/vnd.openxmlformats-officedocument.presentationml.slide+xml"/>
  <Override PartName="/ppt/slides/slide40.xml" ContentType="application/vnd.openxmlformats-officedocument.presentationml.slide+xml"/>
  <Override PartName="/ppt/slideLayouts/slideLayout12.xml" ContentType="application/vnd.openxmlformats-officedocument.presentationml.slideLayout+xml"/>
  <Override PartName="/ppt/slideLayouts/slideLayout10.xml" ContentType="application/vnd.openxmlformats-officedocument.presentationml.slideLayout+xml"/>
  <Default Extension="gif" ContentType="image/gif"/>
  <Override PartName="/ppt/slides/slide8.xml" ContentType="application/vnd.openxmlformats-officedocument.presentationml.slide+xml"/>
  <Override PartName="/ppt/slides/slide49.xml" ContentType="application/vnd.openxmlformats-officedocument.presentationml.slide+xml"/>
  <Override PartName="/ppt/diagrams/data1.xml" ContentType="application/vnd.openxmlformats-officedocument.drawingml.diagramData+xml"/>
  <Override PartName="/docProps/core.xml" ContentType="application/vnd.openxmlformats-package.core-properties+xml"/>
  <Override PartName="/ppt/slides/slide6.xml" ContentType="application/vnd.openxmlformats-officedocument.presentationml.slide+xml"/>
  <Override PartName="/ppt/slides/slide38.xml" ContentType="application/vnd.openxmlformats-officedocument.presentationml.slide+xml"/>
  <Override PartName="/ppt/slides/slide56.xml" ContentType="application/vnd.openxmlformats-officedocument.presentationml.slide+xml"/>
  <Override PartName="/ppt/slideLayouts/slideLayout8.xml" ContentType="application/vnd.openxmlformats-officedocument.presentationml.slideLayout+xml"/>
  <Override PartName="/ppt/diagrams/colors1.xml" ContentType="application/vnd.openxmlformats-officedocument.drawingml.diagramColor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2" r:id="rId2"/>
    <p:sldMasterId id="2147483674" r:id="rId3"/>
  </p:sldMasterIdLst>
  <p:notesMasterIdLst>
    <p:notesMasterId r:id="rId66"/>
  </p:notesMasterIdLst>
  <p:sldIdLst>
    <p:sldId id="275" r:id="rId4"/>
    <p:sldId id="282" r:id="rId5"/>
    <p:sldId id="301" r:id="rId6"/>
    <p:sldId id="302" r:id="rId7"/>
    <p:sldId id="303" r:id="rId8"/>
    <p:sldId id="304" r:id="rId9"/>
    <p:sldId id="305" r:id="rId10"/>
    <p:sldId id="317" r:id="rId11"/>
    <p:sldId id="306" r:id="rId12"/>
    <p:sldId id="307" r:id="rId13"/>
    <p:sldId id="308" r:id="rId14"/>
    <p:sldId id="309" r:id="rId15"/>
    <p:sldId id="310" r:id="rId16"/>
    <p:sldId id="311" r:id="rId17"/>
    <p:sldId id="312" r:id="rId18"/>
    <p:sldId id="313" r:id="rId19"/>
    <p:sldId id="314" r:id="rId20"/>
    <p:sldId id="315" r:id="rId21"/>
    <p:sldId id="316" r:id="rId22"/>
    <p:sldId id="318" r:id="rId23"/>
    <p:sldId id="319" r:id="rId24"/>
    <p:sldId id="321" r:id="rId25"/>
    <p:sldId id="322" r:id="rId26"/>
    <p:sldId id="323" r:id="rId27"/>
    <p:sldId id="300" r:id="rId28"/>
    <p:sldId id="324" r:id="rId29"/>
    <p:sldId id="330" r:id="rId30"/>
    <p:sldId id="331" r:id="rId31"/>
    <p:sldId id="333" r:id="rId32"/>
    <p:sldId id="329" r:id="rId33"/>
    <p:sldId id="332" r:id="rId34"/>
    <p:sldId id="325" r:id="rId35"/>
    <p:sldId id="326" r:id="rId36"/>
    <p:sldId id="334" r:id="rId37"/>
    <p:sldId id="327" r:id="rId38"/>
    <p:sldId id="335" r:id="rId39"/>
    <p:sldId id="336" r:id="rId40"/>
    <p:sldId id="328" r:id="rId41"/>
    <p:sldId id="337" r:id="rId42"/>
    <p:sldId id="338" r:id="rId43"/>
    <p:sldId id="339" r:id="rId44"/>
    <p:sldId id="340" r:id="rId45"/>
    <p:sldId id="342" r:id="rId46"/>
    <p:sldId id="343" r:id="rId47"/>
    <p:sldId id="344" r:id="rId48"/>
    <p:sldId id="345" r:id="rId49"/>
    <p:sldId id="346" r:id="rId50"/>
    <p:sldId id="347" r:id="rId51"/>
    <p:sldId id="348" r:id="rId52"/>
    <p:sldId id="349" r:id="rId53"/>
    <p:sldId id="350" r:id="rId54"/>
    <p:sldId id="351" r:id="rId55"/>
    <p:sldId id="352" r:id="rId56"/>
    <p:sldId id="353" r:id="rId57"/>
    <p:sldId id="354" r:id="rId58"/>
    <p:sldId id="355" r:id="rId59"/>
    <p:sldId id="341" r:id="rId60"/>
    <p:sldId id="356" r:id="rId61"/>
    <p:sldId id="357" r:id="rId62"/>
    <p:sldId id="358" r:id="rId63"/>
    <p:sldId id="359" r:id="rId64"/>
    <p:sldId id="299" r:id="rId65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="" xmlns:p14="http://schemas.microsoft.com/office/powerpoint/2010/main">
          <a:srgbClr val="FF0000"/>
        </p14:laserClr>
      </p:ext>
      <p:ext uri="{2FDB2607-1784-4EEB-B798-7EB5836EED8A}">
        <p14:showMediaCtrls xmlns="" xmlns:p14="http://schemas.microsoft.com/office/powerpoint/2010/main" val="1"/>
      </p:ext>
    </p:extLst>
  </p:showPr>
  <p:clrMru>
    <a:srgbClr val="2E8FF3"/>
  </p:clrMru>
  <p:extLst>
    <p:ext uri="{E76CE94A-603C-4142-B9EB-6D1370010A27}">
      <p14:discardImageEditData xmlns="" xmlns:p14="http://schemas.microsoft.com/office/powerpoint/2010/main" val="0"/>
    </p:ext>
    <p:ext uri="{D31A062A-798A-4329-ABDD-BBA856620510}">
      <p14:defaultImageDpi xmlns=""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-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Средний стиль 2 - акцент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7DF18680-E054-41AD-8BC1-D1AEF772440D}" styleName="Средний стиль 2 - акцент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72" d="100"/>
          <a:sy n="72" d="100"/>
        </p:scale>
        <p:origin x="-1104" y="-10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notesViewPr>
    <p:cSldViewPr>
      <p:cViewPr varScale="1">
        <p:scale>
          <a:sx n="83" d="100"/>
          <a:sy n="83" d="100"/>
        </p:scale>
        <p:origin x="-1992" y="-72"/>
      </p:cViewPr>
      <p:guideLst>
        <p:guide orient="horz" pos="2880"/>
        <p:guide pos="2160"/>
      </p:guideLst>
    </p:cSldViewPr>
  </p:notes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slide" Target="slides/slide23.xml"/><Relationship Id="rId39" Type="http://schemas.openxmlformats.org/officeDocument/2006/relationships/slide" Target="slides/slide36.xml"/><Relationship Id="rId21" Type="http://schemas.openxmlformats.org/officeDocument/2006/relationships/slide" Target="slides/slide18.xml"/><Relationship Id="rId34" Type="http://schemas.openxmlformats.org/officeDocument/2006/relationships/slide" Target="slides/slide31.xml"/><Relationship Id="rId42" Type="http://schemas.openxmlformats.org/officeDocument/2006/relationships/slide" Target="slides/slide39.xml"/><Relationship Id="rId47" Type="http://schemas.openxmlformats.org/officeDocument/2006/relationships/slide" Target="slides/slide44.xml"/><Relationship Id="rId50" Type="http://schemas.openxmlformats.org/officeDocument/2006/relationships/slide" Target="slides/slide47.xml"/><Relationship Id="rId55" Type="http://schemas.openxmlformats.org/officeDocument/2006/relationships/slide" Target="slides/slide52.xml"/><Relationship Id="rId63" Type="http://schemas.openxmlformats.org/officeDocument/2006/relationships/slide" Target="slides/slide60.xml"/><Relationship Id="rId68" Type="http://schemas.openxmlformats.org/officeDocument/2006/relationships/viewProps" Target="viewProps.xml"/><Relationship Id="rId7" Type="http://schemas.openxmlformats.org/officeDocument/2006/relationships/slide" Target="slides/slide4.xml"/><Relationship Id="rId2" Type="http://schemas.openxmlformats.org/officeDocument/2006/relationships/slideMaster" Target="slideMasters/slideMaster1.xml"/><Relationship Id="rId16" Type="http://schemas.openxmlformats.org/officeDocument/2006/relationships/slide" Target="slides/slide13.xml"/><Relationship Id="rId29" Type="http://schemas.openxmlformats.org/officeDocument/2006/relationships/slide" Target="slides/slide26.xml"/><Relationship Id="rId1" Type="http://schemas.openxmlformats.org/officeDocument/2006/relationships/customXml" Target="../customXml/item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slide" Target="slides/slide21.xml"/><Relationship Id="rId32" Type="http://schemas.openxmlformats.org/officeDocument/2006/relationships/slide" Target="slides/slide29.xml"/><Relationship Id="rId37" Type="http://schemas.openxmlformats.org/officeDocument/2006/relationships/slide" Target="slides/slide34.xml"/><Relationship Id="rId40" Type="http://schemas.openxmlformats.org/officeDocument/2006/relationships/slide" Target="slides/slide37.xml"/><Relationship Id="rId45" Type="http://schemas.openxmlformats.org/officeDocument/2006/relationships/slide" Target="slides/slide42.xml"/><Relationship Id="rId53" Type="http://schemas.openxmlformats.org/officeDocument/2006/relationships/slide" Target="slides/slide50.xml"/><Relationship Id="rId58" Type="http://schemas.openxmlformats.org/officeDocument/2006/relationships/slide" Target="slides/slide55.xml"/><Relationship Id="rId66" Type="http://schemas.openxmlformats.org/officeDocument/2006/relationships/notesMaster" Target="notesMasters/notesMaster1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slide" Target="slides/slide20.xml"/><Relationship Id="rId28" Type="http://schemas.openxmlformats.org/officeDocument/2006/relationships/slide" Target="slides/slide25.xml"/><Relationship Id="rId36" Type="http://schemas.openxmlformats.org/officeDocument/2006/relationships/slide" Target="slides/slide33.xml"/><Relationship Id="rId49" Type="http://schemas.openxmlformats.org/officeDocument/2006/relationships/slide" Target="slides/slide46.xml"/><Relationship Id="rId57" Type="http://schemas.openxmlformats.org/officeDocument/2006/relationships/slide" Target="slides/slide54.xml"/><Relationship Id="rId61" Type="http://schemas.openxmlformats.org/officeDocument/2006/relationships/slide" Target="slides/slide58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31" Type="http://schemas.openxmlformats.org/officeDocument/2006/relationships/slide" Target="slides/slide28.xml"/><Relationship Id="rId44" Type="http://schemas.openxmlformats.org/officeDocument/2006/relationships/slide" Target="slides/slide41.xml"/><Relationship Id="rId52" Type="http://schemas.openxmlformats.org/officeDocument/2006/relationships/slide" Target="slides/slide49.xml"/><Relationship Id="rId60" Type="http://schemas.openxmlformats.org/officeDocument/2006/relationships/slide" Target="slides/slide57.xml"/><Relationship Id="rId65" Type="http://schemas.openxmlformats.org/officeDocument/2006/relationships/slide" Target="slides/slide62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slide" Target="slides/slide24.xml"/><Relationship Id="rId30" Type="http://schemas.openxmlformats.org/officeDocument/2006/relationships/slide" Target="slides/slide27.xml"/><Relationship Id="rId35" Type="http://schemas.openxmlformats.org/officeDocument/2006/relationships/slide" Target="slides/slide32.xml"/><Relationship Id="rId43" Type="http://schemas.openxmlformats.org/officeDocument/2006/relationships/slide" Target="slides/slide40.xml"/><Relationship Id="rId48" Type="http://schemas.openxmlformats.org/officeDocument/2006/relationships/slide" Target="slides/slide45.xml"/><Relationship Id="rId56" Type="http://schemas.openxmlformats.org/officeDocument/2006/relationships/slide" Target="slides/slide53.xml"/><Relationship Id="rId64" Type="http://schemas.openxmlformats.org/officeDocument/2006/relationships/slide" Target="slides/slide61.xml"/><Relationship Id="rId69" Type="http://schemas.openxmlformats.org/officeDocument/2006/relationships/theme" Target="theme/theme1.xml"/><Relationship Id="rId8" Type="http://schemas.openxmlformats.org/officeDocument/2006/relationships/slide" Target="slides/slide5.xml"/><Relationship Id="rId51" Type="http://schemas.openxmlformats.org/officeDocument/2006/relationships/slide" Target="slides/slide48.xml"/><Relationship Id="rId3" Type="http://schemas.openxmlformats.org/officeDocument/2006/relationships/slideMaster" Target="slideMasters/slideMaster2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slide" Target="slides/slide22.xml"/><Relationship Id="rId33" Type="http://schemas.openxmlformats.org/officeDocument/2006/relationships/slide" Target="slides/slide30.xml"/><Relationship Id="rId38" Type="http://schemas.openxmlformats.org/officeDocument/2006/relationships/slide" Target="slides/slide35.xml"/><Relationship Id="rId46" Type="http://schemas.openxmlformats.org/officeDocument/2006/relationships/slide" Target="slides/slide43.xml"/><Relationship Id="rId59" Type="http://schemas.openxmlformats.org/officeDocument/2006/relationships/slide" Target="slides/slide56.xml"/><Relationship Id="rId67" Type="http://schemas.openxmlformats.org/officeDocument/2006/relationships/presProps" Target="presProps.xml"/><Relationship Id="rId20" Type="http://schemas.openxmlformats.org/officeDocument/2006/relationships/slide" Target="slides/slide17.xml"/><Relationship Id="rId41" Type="http://schemas.openxmlformats.org/officeDocument/2006/relationships/slide" Target="slides/slide38.xml"/><Relationship Id="rId54" Type="http://schemas.openxmlformats.org/officeDocument/2006/relationships/slide" Target="slides/slide51.xml"/><Relationship Id="rId62" Type="http://schemas.openxmlformats.org/officeDocument/2006/relationships/slide" Target="slides/slide59.xml"/><Relationship Id="rId70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DCF2B95-782F-4C1D-8210-82BA488596F5}" type="doc">
      <dgm:prSet loTypeId="urn:microsoft.com/office/officeart/2005/8/layout/hierarchy1" loCatId="hierarchy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ru-RU"/>
        </a:p>
      </dgm:t>
    </dgm:pt>
    <dgm:pt modelId="{82B4CD93-3ED6-44E8-A876-7469BE227A5F}">
      <dgm:prSet phldrT="[Текст]"/>
      <dgm:spPr/>
      <dgm:t>
        <a:bodyPr/>
        <a:lstStyle/>
        <a:p>
          <a:r>
            <a:rPr lang="en-US" b="1" dirty="0" smtClean="0">
              <a:solidFill>
                <a:srgbClr val="2E8FF3"/>
              </a:solidFill>
            </a:rPr>
            <a:t>WEB Page</a:t>
          </a:r>
          <a:endParaRPr lang="ru-RU" b="1" dirty="0">
            <a:solidFill>
              <a:srgbClr val="2E8FF3"/>
            </a:solidFill>
          </a:endParaRPr>
        </a:p>
      </dgm:t>
    </dgm:pt>
    <dgm:pt modelId="{F07300B9-A0BB-4B29-9C1D-F2EFD80F3138}" type="parTrans" cxnId="{77A328EE-933E-44AC-B24E-19E90F170F0A}">
      <dgm:prSet/>
      <dgm:spPr/>
      <dgm:t>
        <a:bodyPr/>
        <a:lstStyle/>
        <a:p>
          <a:endParaRPr lang="ru-RU"/>
        </a:p>
      </dgm:t>
    </dgm:pt>
    <dgm:pt modelId="{AFB6417A-D6E1-42E8-A124-646D6D75584D}" type="sibTrans" cxnId="{77A328EE-933E-44AC-B24E-19E90F170F0A}">
      <dgm:prSet/>
      <dgm:spPr/>
      <dgm:t>
        <a:bodyPr/>
        <a:lstStyle/>
        <a:p>
          <a:endParaRPr lang="ru-RU"/>
        </a:p>
      </dgm:t>
    </dgm:pt>
    <dgm:pt modelId="{F7410F0D-C6F3-4419-AF39-3754FFB3B3F5}">
      <dgm:prSet phldrT="[Текст]"/>
      <dgm:spPr/>
      <dgm:t>
        <a:bodyPr/>
        <a:lstStyle/>
        <a:p>
          <a:r>
            <a:rPr lang="en-US" dirty="0" smtClean="0">
              <a:solidFill>
                <a:srgbClr val="2E8FF3"/>
              </a:solidFill>
            </a:rPr>
            <a:t>HTML</a:t>
          </a:r>
          <a:endParaRPr lang="ru-RU" dirty="0">
            <a:solidFill>
              <a:srgbClr val="2E8FF3"/>
            </a:solidFill>
          </a:endParaRPr>
        </a:p>
      </dgm:t>
    </dgm:pt>
    <dgm:pt modelId="{B6D5162F-D0E3-405F-8077-2C7FE664B12F}" type="parTrans" cxnId="{16BBB3B5-5FC5-41BF-B971-C7F7FEDCD309}">
      <dgm:prSet/>
      <dgm:spPr/>
      <dgm:t>
        <a:bodyPr/>
        <a:lstStyle/>
        <a:p>
          <a:endParaRPr lang="ru-RU"/>
        </a:p>
      </dgm:t>
    </dgm:pt>
    <dgm:pt modelId="{329C1E85-BB72-4CDE-AE45-BDE04CCBD313}" type="sibTrans" cxnId="{16BBB3B5-5FC5-41BF-B971-C7F7FEDCD309}">
      <dgm:prSet/>
      <dgm:spPr/>
      <dgm:t>
        <a:bodyPr/>
        <a:lstStyle/>
        <a:p>
          <a:endParaRPr lang="ru-RU"/>
        </a:p>
      </dgm:t>
    </dgm:pt>
    <dgm:pt modelId="{01F2251B-D38E-47B1-853C-69487F2DC975}">
      <dgm:prSet phldrT="[Текст]"/>
      <dgm:spPr/>
      <dgm:t>
        <a:bodyPr/>
        <a:lstStyle/>
        <a:p>
          <a:r>
            <a:rPr lang="en-US" dirty="0" smtClean="0">
              <a:solidFill>
                <a:srgbClr val="2E8FF3"/>
              </a:solidFill>
            </a:rPr>
            <a:t>CSS</a:t>
          </a:r>
          <a:endParaRPr lang="ru-RU" dirty="0">
            <a:solidFill>
              <a:srgbClr val="2E8FF3"/>
            </a:solidFill>
          </a:endParaRPr>
        </a:p>
      </dgm:t>
    </dgm:pt>
    <dgm:pt modelId="{BE87AB16-4023-4224-A5D3-471E1EB07568}" type="parTrans" cxnId="{9D00DBCE-B3B3-41A5-95DC-82EB17C4019E}">
      <dgm:prSet/>
      <dgm:spPr/>
      <dgm:t>
        <a:bodyPr/>
        <a:lstStyle/>
        <a:p>
          <a:endParaRPr lang="ru-RU"/>
        </a:p>
      </dgm:t>
    </dgm:pt>
    <dgm:pt modelId="{FB11A6C2-C88E-47E0-96DE-8150E6F3908F}" type="sibTrans" cxnId="{9D00DBCE-B3B3-41A5-95DC-82EB17C4019E}">
      <dgm:prSet/>
      <dgm:spPr/>
      <dgm:t>
        <a:bodyPr/>
        <a:lstStyle/>
        <a:p>
          <a:endParaRPr lang="ru-RU"/>
        </a:p>
      </dgm:t>
    </dgm:pt>
    <dgm:pt modelId="{A25DABD4-BE05-46D7-B5F9-D858EE808D5E}">
      <dgm:prSet phldrT="[Текст]"/>
      <dgm:spPr/>
      <dgm:t>
        <a:bodyPr/>
        <a:lstStyle/>
        <a:p>
          <a:r>
            <a:rPr lang="en-US" dirty="0" smtClean="0">
              <a:solidFill>
                <a:srgbClr val="2E8FF3"/>
              </a:solidFill>
            </a:rPr>
            <a:t>JS</a:t>
          </a:r>
          <a:endParaRPr lang="ru-RU" dirty="0">
            <a:solidFill>
              <a:srgbClr val="2E8FF3"/>
            </a:solidFill>
          </a:endParaRPr>
        </a:p>
      </dgm:t>
    </dgm:pt>
    <dgm:pt modelId="{A6042D74-FB80-496A-8022-61605AB7E3E4}" type="parTrans" cxnId="{A3137A20-8723-4C5E-8030-F147F24338B8}">
      <dgm:prSet/>
      <dgm:spPr/>
      <dgm:t>
        <a:bodyPr/>
        <a:lstStyle/>
        <a:p>
          <a:endParaRPr lang="ru-RU"/>
        </a:p>
      </dgm:t>
    </dgm:pt>
    <dgm:pt modelId="{360E59E4-15BC-4E17-9D41-9D35E9CF3964}" type="sibTrans" cxnId="{A3137A20-8723-4C5E-8030-F147F24338B8}">
      <dgm:prSet/>
      <dgm:spPr/>
      <dgm:t>
        <a:bodyPr/>
        <a:lstStyle/>
        <a:p>
          <a:endParaRPr lang="ru-RU"/>
        </a:p>
      </dgm:t>
    </dgm:pt>
    <dgm:pt modelId="{7D595062-1BDE-4166-95B1-BA8D03A9393F}" type="pres">
      <dgm:prSet presAssocID="{4DCF2B95-782F-4C1D-8210-82BA488596F5}" presName="hierChild1" presStyleCnt="0">
        <dgm:presLayoutVars>
          <dgm:chPref val="1"/>
          <dgm:dir/>
          <dgm:animOne val="branch"/>
          <dgm:animLvl val="lvl"/>
          <dgm:resizeHandles/>
        </dgm:presLayoutVars>
      </dgm:prSet>
      <dgm:spPr/>
      <dgm:t>
        <a:bodyPr/>
        <a:lstStyle/>
        <a:p>
          <a:endParaRPr lang="ru-RU"/>
        </a:p>
      </dgm:t>
    </dgm:pt>
    <dgm:pt modelId="{9B0CE295-7D45-4D84-A5A1-655A76EF2902}" type="pres">
      <dgm:prSet presAssocID="{82B4CD93-3ED6-44E8-A876-7469BE227A5F}" presName="hierRoot1" presStyleCnt="0"/>
      <dgm:spPr/>
    </dgm:pt>
    <dgm:pt modelId="{C6E368BE-5069-41FC-A204-1C2CC8380680}" type="pres">
      <dgm:prSet presAssocID="{82B4CD93-3ED6-44E8-A876-7469BE227A5F}" presName="composite" presStyleCnt="0"/>
      <dgm:spPr/>
    </dgm:pt>
    <dgm:pt modelId="{DEB183FB-B4A8-4EBC-8539-1B05A77F1A2B}" type="pres">
      <dgm:prSet presAssocID="{82B4CD93-3ED6-44E8-A876-7469BE227A5F}" presName="background" presStyleLbl="node0" presStyleIdx="0" presStyleCnt="1"/>
      <dgm:spPr/>
    </dgm:pt>
    <dgm:pt modelId="{ED323114-F59A-4CC9-9741-48B0EC01B765}" type="pres">
      <dgm:prSet presAssocID="{82B4CD93-3ED6-44E8-A876-7469BE227A5F}" presName="text" presStyleLbl="fgAcc0" presStyleIdx="0" presStyleCnt="1" custScaleX="198886">
        <dgm:presLayoutVars>
          <dgm:chPref val="3"/>
        </dgm:presLayoutVars>
      </dgm:prSet>
      <dgm:spPr/>
      <dgm:t>
        <a:bodyPr/>
        <a:lstStyle/>
        <a:p>
          <a:endParaRPr lang="ru-RU"/>
        </a:p>
      </dgm:t>
    </dgm:pt>
    <dgm:pt modelId="{3157D0A6-FDF3-4156-9D58-6B2E90379F82}" type="pres">
      <dgm:prSet presAssocID="{82B4CD93-3ED6-44E8-A876-7469BE227A5F}" presName="hierChild2" presStyleCnt="0"/>
      <dgm:spPr/>
    </dgm:pt>
    <dgm:pt modelId="{BBA467AA-A348-4E9B-BF77-1C58E084302F}" type="pres">
      <dgm:prSet presAssocID="{B6D5162F-D0E3-405F-8077-2C7FE664B12F}" presName="Name10" presStyleLbl="parChTrans1D2" presStyleIdx="0" presStyleCnt="3"/>
      <dgm:spPr/>
      <dgm:t>
        <a:bodyPr/>
        <a:lstStyle/>
        <a:p>
          <a:endParaRPr lang="ru-RU"/>
        </a:p>
      </dgm:t>
    </dgm:pt>
    <dgm:pt modelId="{BCBC12E9-4FB7-4B3D-B7B1-1E0B83C64921}" type="pres">
      <dgm:prSet presAssocID="{F7410F0D-C6F3-4419-AF39-3754FFB3B3F5}" presName="hierRoot2" presStyleCnt="0"/>
      <dgm:spPr/>
    </dgm:pt>
    <dgm:pt modelId="{D8C7AAED-ABF4-433A-8CFD-14B0AE88301B}" type="pres">
      <dgm:prSet presAssocID="{F7410F0D-C6F3-4419-AF39-3754FFB3B3F5}" presName="composite2" presStyleCnt="0"/>
      <dgm:spPr/>
    </dgm:pt>
    <dgm:pt modelId="{91BCA477-D220-4F40-99E7-820F9582F106}" type="pres">
      <dgm:prSet presAssocID="{F7410F0D-C6F3-4419-AF39-3754FFB3B3F5}" presName="background2" presStyleLbl="node2" presStyleIdx="0" presStyleCnt="3"/>
      <dgm:spPr/>
    </dgm:pt>
    <dgm:pt modelId="{55369203-E007-4922-9763-415E9A87337D}" type="pres">
      <dgm:prSet presAssocID="{F7410F0D-C6F3-4419-AF39-3754FFB3B3F5}" presName="text2" presStyleLbl="fgAcc2" presStyleIdx="0" presStyleCnt="3">
        <dgm:presLayoutVars>
          <dgm:chPref val="3"/>
        </dgm:presLayoutVars>
      </dgm:prSet>
      <dgm:spPr/>
      <dgm:t>
        <a:bodyPr/>
        <a:lstStyle/>
        <a:p>
          <a:endParaRPr lang="ru-RU"/>
        </a:p>
      </dgm:t>
    </dgm:pt>
    <dgm:pt modelId="{013FEA37-099C-404A-BE44-AF413AE1905B}" type="pres">
      <dgm:prSet presAssocID="{F7410F0D-C6F3-4419-AF39-3754FFB3B3F5}" presName="hierChild3" presStyleCnt="0"/>
      <dgm:spPr/>
    </dgm:pt>
    <dgm:pt modelId="{B940BDB9-4D98-44F9-8E34-74C8209EEBA3}" type="pres">
      <dgm:prSet presAssocID="{BE87AB16-4023-4224-A5D3-471E1EB07568}" presName="Name10" presStyleLbl="parChTrans1D2" presStyleIdx="1" presStyleCnt="3"/>
      <dgm:spPr/>
      <dgm:t>
        <a:bodyPr/>
        <a:lstStyle/>
        <a:p>
          <a:endParaRPr lang="ru-RU"/>
        </a:p>
      </dgm:t>
    </dgm:pt>
    <dgm:pt modelId="{18207009-E635-4947-B161-71B7C5489CAB}" type="pres">
      <dgm:prSet presAssocID="{01F2251B-D38E-47B1-853C-69487F2DC975}" presName="hierRoot2" presStyleCnt="0"/>
      <dgm:spPr/>
    </dgm:pt>
    <dgm:pt modelId="{44CFB67E-9CF3-44C4-9A0F-51ADAA4E1289}" type="pres">
      <dgm:prSet presAssocID="{01F2251B-D38E-47B1-853C-69487F2DC975}" presName="composite2" presStyleCnt="0"/>
      <dgm:spPr/>
    </dgm:pt>
    <dgm:pt modelId="{4248695B-343D-4ED8-91BC-65CB5D762FBC}" type="pres">
      <dgm:prSet presAssocID="{01F2251B-D38E-47B1-853C-69487F2DC975}" presName="background2" presStyleLbl="node2" presStyleIdx="1" presStyleCnt="3"/>
      <dgm:spPr/>
    </dgm:pt>
    <dgm:pt modelId="{551C9C43-C0B7-4486-A93F-F975C064964D}" type="pres">
      <dgm:prSet presAssocID="{01F2251B-D38E-47B1-853C-69487F2DC975}" presName="text2" presStyleLbl="fgAcc2" presStyleIdx="1" presStyleCnt="3">
        <dgm:presLayoutVars>
          <dgm:chPref val="3"/>
        </dgm:presLayoutVars>
      </dgm:prSet>
      <dgm:spPr/>
      <dgm:t>
        <a:bodyPr/>
        <a:lstStyle/>
        <a:p>
          <a:endParaRPr lang="ru-RU"/>
        </a:p>
      </dgm:t>
    </dgm:pt>
    <dgm:pt modelId="{9E770AD7-9BD8-4E4B-8A75-26AD63AB4A64}" type="pres">
      <dgm:prSet presAssocID="{01F2251B-D38E-47B1-853C-69487F2DC975}" presName="hierChild3" presStyleCnt="0"/>
      <dgm:spPr/>
    </dgm:pt>
    <dgm:pt modelId="{7BC9CB47-D1BE-4076-B31C-AC8D0BFD481A}" type="pres">
      <dgm:prSet presAssocID="{A6042D74-FB80-496A-8022-61605AB7E3E4}" presName="Name10" presStyleLbl="parChTrans1D2" presStyleIdx="2" presStyleCnt="3"/>
      <dgm:spPr/>
      <dgm:t>
        <a:bodyPr/>
        <a:lstStyle/>
        <a:p>
          <a:endParaRPr lang="ru-RU"/>
        </a:p>
      </dgm:t>
    </dgm:pt>
    <dgm:pt modelId="{6A0713E8-1E26-4D9F-8BDD-EB5EFDA1F493}" type="pres">
      <dgm:prSet presAssocID="{A25DABD4-BE05-46D7-B5F9-D858EE808D5E}" presName="hierRoot2" presStyleCnt="0"/>
      <dgm:spPr/>
    </dgm:pt>
    <dgm:pt modelId="{A2E6C5D9-E402-4B44-846F-234985BD4663}" type="pres">
      <dgm:prSet presAssocID="{A25DABD4-BE05-46D7-B5F9-D858EE808D5E}" presName="composite2" presStyleCnt="0"/>
      <dgm:spPr/>
    </dgm:pt>
    <dgm:pt modelId="{DB36B866-ADE2-49C2-B956-D414D37A23C6}" type="pres">
      <dgm:prSet presAssocID="{A25DABD4-BE05-46D7-B5F9-D858EE808D5E}" presName="background2" presStyleLbl="node2" presStyleIdx="2" presStyleCnt="3"/>
      <dgm:spPr/>
    </dgm:pt>
    <dgm:pt modelId="{370D5A09-103F-4237-8031-1DA7B27EF569}" type="pres">
      <dgm:prSet presAssocID="{A25DABD4-BE05-46D7-B5F9-D858EE808D5E}" presName="text2" presStyleLbl="fgAcc2" presStyleIdx="2" presStyleCnt="3">
        <dgm:presLayoutVars>
          <dgm:chPref val="3"/>
        </dgm:presLayoutVars>
      </dgm:prSet>
      <dgm:spPr/>
      <dgm:t>
        <a:bodyPr/>
        <a:lstStyle/>
        <a:p>
          <a:endParaRPr lang="ru-RU"/>
        </a:p>
      </dgm:t>
    </dgm:pt>
    <dgm:pt modelId="{B32DD4F3-7B3F-44E6-88DE-379692EA0B5A}" type="pres">
      <dgm:prSet presAssocID="{A25DABD4-BE05-46D7-B5F9-D858EE808D5E}" presName="hierChild3" presStyleCnt="0"/>
      <dgm:spPr/>
    </dgm:pt>
  </dgm:ptLst>
  <dgm:cxnLst>
    <dgm:cxn modelId="{2A0363B2-5DC1-4949-9919-A3C17795614C}" type="presOf" srcId="{01F2251B-D38E-47B1-853C-69487F2DC975}" destId="{551C9C43-C0B7-4486-A93F-F975C064964D}" srcOrd="0" destOrd="0" presId="urn:microsoft.com/office/officeart/2005/8/layout/hierarchy1"/>
    <dgm:cxn modelId="{607ED2AF-2594-47C0-A69D-18C714C37384}" type="presOf" srcId="{4DCF2B95-782F-4C1D-8210-82BA488596F5}" destId="{7D595062-1BDE-4166-95B1-BA8D03A9393F}" srcOrd="0" destOrd="0" presId="urn:microsoft.com/office/officeart/2005/8/layout/hierarchy1"/>
    <dgm:cxn modelId="{ACF95D58-ABFB-437E-96A0-CF1EC9A110B7}" type="presOf" srcId="{B6D5162F-D0E3-405F-8077-2C7FE664B12F}" destId="{BBA467AA-A348-4E9B-BF77-1C58E084302F}" srcOrd="0" destOrd="0" presId="urn:microsoft.com/office/officeart/2005/8/layout/hierarchy1"/>
    <dgm:cxn modelId="{D546BBA2-0830-46BA-8C9A-097E6099782D}" type="presOf" srcId="{A25DABD4-BE05-46D7-B5F9-D858EE808D5E}" destId="{370D5A09-103F-4237-8031-1DA7B27EF569}" srcOrd="0" destOrd="0" presId="urn:microsoft.com/office/officeart/2005/8/layout/hierarchy1"/>
    <dgm:cxn modelId="{A3137A20-8723-4C5E-8030-F147F24338B8}" srcId="{82B4CD93-3ED6-44E8-A876-7469BE227A5F}" destId="{A25DABD4-BE05-46D7-B5F9-D858EE808D5E}" srcOrd="2" destOrd="0" parTransId="{A6042D74-FB80-496A-8022-61605AB7E3E4}" sibTransId="{360E59E4-15BC-4E17-9D41-9D35E9CF3964}"/>
    <dgm:cxn modelId="{77A328EE-933E-44AC-B24E-19E90F170F0A}" srcId="{4DCF2B95-782F-4C1D-8210-82BA488596F5}" destId="{82B4CD93-3ED6-44E8-A876-7469BE227A5F}" srcOrd="0" destOrd="0" parTransId="{F07300B9-A0BB-4B29-9C1D-F2EFD80F3138}" sibTransId="{AFB6417A-D6E1-42E8-A124-646D6D75584D}"/>
    <dgm:cxn modelId="{F3767232-73EE-439E-8E84-C0E8F0E21D0D}" type="presOf" srcId="{A6042D74-FB80-496A-8022-61605AB7E3E4}" destId="{7BC9CB47-D1BE-4076-B31C-AC8D0BFD481A}" srcOrd="0" destOrd="0" presId="urn:microsoft.com/office/officeart/2005/8/layout/hierarchy1"/>
    <dgm:cxn modelId="{75967DC1-57DD-461D-971F-2B2EB7B6B564}" type="presOf" srcId="{F7410F0D-C6F3-4419-AF39-3754FFB3B3F5}" destId="{55369203-E007-4922-9763-415E9A87337D}" srcOrd="0" destOrd="0" presId="urn:microsoft.com/office/officeart/2005/8/layout/hierarchy1"/>
    <dgm:cxn modelId="{9D00DBCE-B3B3-41A5-95DC-82EB17C4019E}" srcId="{82B4CD93-3ED6-44E8-A876-7469BE227A5F}" destId="{01F2251B-D38E-47B1-853C-69487F2DC975}" srcOrd="1" destOrd="0" parTransId="{BE87AB16-4023-4224-A5D3-471E1EB07568}" sibTransId="{FB11A6C2-C88E-47E0-96DE-8150E6F3908F}"/>
    <dgm:cxn modelId="{16BBB3B5-5FC5-41BF-B971-C7F7FEDCD309}" srcId="{82B4CD93-3ED6-44E8-A876-7469BE227A5F}" destId="{F7410F0D-C6F3-4419-AF39-3754FFB3B3F5}" srcOrd="0" destOrd="0" parTransId="{B6D5162F-D0E3-405F-8077-2C7FE664B12F}" sibTransId="{329C1E85-BB72-4CDE-AE45-BDE04CCBD313}"/>
    <dgm:cxn modelId="{9F1762EF-5C25-48FC-A14B-7BE4FA3AFC25}" type="presOf" srcId="{BE87AB16-4023-4224-A5D3-471E1EB07568}" destId="{B940BDB9-4D98-44F9-8E34-74C8209EEBA3}" srcOrd="0" destOrd="0" presId="urn:microsoft.com/office/officeart/2005/8/layout/hierarchy1"/>
    <dgm:cxn modelId="{22E79EEC-B291-49EB-9DD4-91E692952D40}" type="presOf" srcId="{82B4CD93-3ED6-44E8-A876-7469BE227A5F}" destId="{ED323114-F59A-4CC9-9741-48B0EC01B765}" srcOrd="0" destOrd="0" presId="urn:microsoft.com/office/officeart/2005/8/layout/hierarchy1"/>
    <dgm:cxn modelId="{7E0DC27B-A3C7-461D-9CEA-DD51A11DFCBA}" type="presParOf" srcId="{7D595062-1BDE-4166-95B1-BA8D03A9393F}" destId="{9B0CE295-7D45-4D84-A5A1-655A76EF2902}" srcOrd="0" destOrd="0" presId="urn:microsoft.com/office/officeart/2005/8/layout/hierarchy1"/>
    <dgm:cxn modelId="{6956AB8A-1FF4-4ECF-8245-529D77FEBDDD}" type="presParOf" srcId="{9B0CE295-7D45-4D84-A5A1-655A76EF2902}" destId="{C6E368BE-5069-41FC-A204-1C2CC8380680}" srcOrd="0" destOrd="0" presId="urn:microsoft.com/office/officeart/2005/8/layout/hierarchy1"/>
    <dgm:cxn modelId="{B93C1212-791B-4B55-A445-CD58D12E69ED}" type="presParOf" srcId="{C6E368BE-5069-41FC-A204-1C2CC8380680}" destId="{DEB183FB-B4A8-4EBC-8539-1B05A77F1A2B}" srcOrd="0" destOrd="0" presId="urn:microsoft.com/office/officeart/2005/8/layout/hierarchy1"/>
    <dgm:cxn modelId="{E31EE5CA-7D1B-4E9A-9B2F-69BA5C5C0224}" type="presParOf" srcId="{C6E368BE-5069-41FC-A204-1C2CC8380680}" destId="{ED323114-F59A-4CC9-9741-48B0EC01B765}" srcOrd="1" destOrd="0" presId="urn:microsoft.com/office/officeart/2005/8/layout/hierarchy1"/>
    <dgm:cxn modelId="{3159FA0B-326D-48D0-862B-9F3494CBD778}" type="presParOf" srcId="{9B0CE295-7D45-4D84-A5A1-655A76EF2902}" destId="{3157D0A6-FDF3-4156-9D58-6B2E90379F82}" srcOrd="1" destOrd="0" presId="urn:microsoft.com/office/officeart/2005/8/layout/hierarchy1"/>
    <dgm:cxn modelId="{1B2C45EC-5FBB-46F1-8A2B-9524934D4349}" type="presParOf" srcId="{3157D0A6-FDF3-4156-9D58-6B2E90379F82}" destId="{BBA467AA-A348-4E9B-BF77-1C58E084302F}" srcOrd="0" destOrd="0" presId="urn:microsoft.com/office/officeart/2005/8/layout/hierarchy1"/>
    <dgm:cxn modelId="{2BDD110B-03C2-4C5C-B0B0-1253080B15A1}" type="presParOf" srcId="{3157D0A6-FDF3-4156-9D58-6B2E90379F82}" destId="{BCBC12E9-4FB7-4B3D-B7B1-1E0B83C64921}" srcOrd="1" destOrd="0" presId="urn:microsoft.com/office/officeart/2005/8/layout/hierarchy1"/>
    <dgm:cxn modelId="{57071BF7-3846-4AF6-98B7-37EA0AA41234}" type="presParOf" srcId="{BCBC12E9-4FB7-4B3D-B7B1-1E0B83C64921}" destId="{D8C7AAED-ABF4-433A-8CFD-14B0AE88301B}" srcOrd="0" destOrd="0" presId="urn:microsoft.com/office/officeart/2005/8/layout/hierarchy1"/>
    <dgm:cxn modelId="{5DE9BE75-648C-464E-9ED2-A22C3188C31D}" type="presParOf" srcId="{D8C7AAED-ABF4-433A-8CFD-14B0AE88301B}" destId="{91BCA477-D220-4F40-99E7-820F9582F106}" srcOrd="0" destOrd="0" presId="urn:microsoft.com/office/officeart/2005/8/layout/hierarchy1"/>
    <dgm:cxn modelId="{6C20EFCA-0F81-49B6-A9E7-E6CE395A95A4}" type="presParOf" srcId="{D8C7AAED-ABF4-433A-8CFD-14B0AE88301B}" destId="{55369203-E007-4922-9763-415E9A87337D}" srcOrd="1" destOrd="0" presId="urn:microsoft.com/office/officeart/2005/8/layout/hierarchy1"/>
    <dgm:cxn modelId="{9E052213-E4EC-4229-AB89-0BE838810B59}" type="presParOf" srcId="{BCBC12E9-4FB7-4B3D-B7B1-1E0B83C64921}" destId="{013FEA37-099C-404A-BE44-AF413AE1905B}" srcOrd="1" destOrd="0" presId="urn:microsoft.com/office/officeart/2005/8/layout/hierarchy1"/>
    <dgm:cxn modelId="{8A1D13FF-4A71-434C-8402-3542A362250C}" type="presParOf" srcId="{3157D0A6-FDF3-4156-9D58-6B2E90379F82}" destId="{B940BDB9-4D98-44F9-8E34-74C8209EEBA3}" srcOrd="2" destOrd="0" presId="urn:microsoft.com/office/officeart/2005/8/layout/hierarchy1"/>
    <dgm:cxn modelId="{7D49DB54-CD12-46B7-B119-CF221B732AA7}" type="presParOf" srcId="{3157D0A6-FDF3-4156-9D58-6B2E90379F82}" destId="{18207009-E635-4947-B161-71B7C5489CAB}" srcOrd="3" destOrd="0" presId="urn:microsoft.com/office/officeart/2005/8/layout/hierarchy1"/>
    <dgm:cxn modelId="{28509E33-BC21-4A05-A4E6-F18034D45438}" type="presParOf" srcId="{18207009-E635-4947-B161-71B7C5489CAB}" destId="{44CFB67E-9CF3-44C4-9A0F-51ADAA4E1289}" srcOrd="0" destOrd="0" presId="urn:microsoft.com/office/officeart/2005/8/layout/hierarchy1"/>
    <dgm:cxn modelId="{6E8A872E-DAD0-4F02-8B8E-75B09E5F86C8}" type="presParOf" srcId="{44CFB67E-9CF3-44C4-9A0F-51ADAA4E1289}" destId="{4248695B-343D-4ED8-91BC-65CB5D762FBC}" srcOrd="0" destOrd="0" presId="urn:microsoft.com/office/officeart/2005/8/layout/hierarchy1"/>
    <dgm:cxn modelId="{374E1AA9-AB2D-4E79-BFF3-8C06DB8C7A14}" type="presParOf" srcId="{44CFB67E-9CF3-44C4-9A0F-51ADAA4E1289}" destId="{551C9C43-C0B7-4486-A93F-F975C064964D}" srcOrd="1" destOrd="0" presId="urn:microsoft.com/office/officeart/2005/8/layout/hierarchy1"/>
    <dgm:cxn modelId="{1C1AF582-BA65-4DE2-A5AB-FEA966CBAEA3}" type="presParOf" srcId="{18207009-E635-4947-B161-71B7C5489CAB}" destId="{9E770AD7-9BD8-4E4B-8A75-26AD63AB4A64}" srcOrd="1" destOrd="0" presId="urn:microsoft.com/office/officeart/2005/8/layout/hierarchy1"/>
    <dgm:cxn modelId="{36D82EE0-48BA-4A56-A6EC-38171B3DE0EF}" type="presParOf" srcId="{3157D0A6-FDF3-4156-9D58-6B2E90379F82}" destId="{7BC9CB47-D1BE-4076-B31C-AC8D0BFD481A}" srcOrd="4" destOrd="0" presId="urn:microsoft.com/office/officeart/2005/8/layout/hierarchy1"/>
    <dgm:cxn modelId="{FA4A2A06-488A-409F-9E50-70EAC9EC47A2}" type="presParOf" srcId="{3157D0A6-FDF3-4156-9D58-6B2E90379F82}" destId="{6A0713E8-1E26-4D9F-8BDD-EB5EFDA1F493}" srcOrd="5" destOrd="0" presId="urn:microsoft.com/office/officeart/2005/8/layout/hierarchy1"/>
    <dgm:cxn modelId="{1187BEDA-9AB5-4996-A6ED-C98F45738841}" type="presParOf" srcId="{6A0713E8-1E26-4D9F-8BDD-EB5EFDA1F493}" destId="{A2E6C5D9-E402-4B44-846F-234985BD4663}" srcOrd="0" destOrd="0" presId="urn:microsoft.com/office/officeart/2005/8/layout/hierarchy1"/>
    <dgm:cxn modelId="{44305C8E-F0FF-492A-B8AA-26265B520E88}" type="presParOf" srcId="{A2E6C5D9-E402-4B44-846F-234985BD4663}" destId="{DB36B866-ADE2-49C2-B956-D414D37A23C6}" srcOrd="0" destOrd="0" presId="urn:microsoft.com/office/officeart/2005/8/layout/hierarchy1"/>
    <dgm:cxn modelId="{FB068433-7330-485F-8DB2-5546D3F17059}" type="presParOf" srcId="{A2E6C5D9-E402-4B44-846F-234985BD4663}" destId="{370D5A09-103F-4237-8031-1DA7B27EF569}" srcOrd="1" destOrd="0" presId="urn:microsoft.com/office/officeart/2005/8/layout/hierarchy1"/>
    <dgm:cxn modelId="{49B3F19C-FEFC-4244-9219-ABAFEEB71D9E}" type="presParOf" srcId="{6A0713E8-1E26-4D9F-8BDD-EB5EFDA1F493}" destId="{B32DD4F3-7B3F-44E6-88DE-379692EA0B5A}" srcOrd="1" destOrd="0" presId="urn:microsoft.com/office/officeart/2005/8/layout/hierarchy1"/>
  </dgm:cxnLst>
  <dgm:bg/>
  <dgm:whole/>
  <dgm:extLst>
    <a:ext uri="http://schemas.microsoft.com/office/drawing/2008/diagram">
      <dsp:dataModelExt xmlns:dsp="http://schemas.microsoft.com/office/drawing/2008/diagram" xmlns="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a="http://schemas.openxmlformats.org/drawingml/2006/main" xmlns:dsp="http://schemas.microsoft.com/office/drawing/2008/diagram">
  <dsp:spTree>
    <dsp:nvGrpSpPr>
      <dsp:cNvPr id="0" name=""/>
      <dsp:cNvGrpSpPr/>
    </dsp:nvGrpSpPr>
    <dsp:grpSpPr/>
    <dsp:sp modelId="{7BC9CB47-D1BE-4076-B31C-AC8D0BFD481A}">
      <dsp:nvSpPr>
        <dsp:cNvPr id="0" name=""/>
        <dsp:cNvSpPr/>
      </dsp:nvSpPr>
      <dsp:spPr>
        <a:xfrm>
          <a:off x="2952750" y="1692195"/>
          <a:ext cx="2095499" cy="498633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339804"/>
              </a:lnTo>
              <a:lnTo>
                <a:pt x="2095499" y="339804"/>
              </a:lnTo>
              <a:lnTo>
                <a:pt x="2095499" y="498633"/>
              </a:lnTo>
            </a:path>
          </a:pathLst>
        </a:custGeom>
        <a:noFill/>
        <a:ln w="55000" cap="flat" cmpd="thickThin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940BDB9-4D98-44F9-8E34-74C8209EEBA3}">
      <dsp:nvSpPr>
        <dsp:cNvPr id="0" name=""/>
        <dsp:cNvSpPr/>
      </dsp:nvSpPr>
      <dsp:spPr>
        <a:xfrm>
          <a:off x="2907030" y="1692195"/>
          <a:ext cx="91440" cy="498633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498633"/>
              </a:lnTo>
            </a:path>
          </a:pathLst>
        </a:custGeom>
        <a:noFill/>
        <a:ln w="55000" cap="flat" cmpd="thickThin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BA467AA-A348-4E9B-BF77-1C58E084302F}">
      <dsp:nvSpPr>
        <dsp:cNvPr id="0" name=""/>
        <dsp:cNvSpPr/>
      </dsp:nvSpPr>
      <dsp:spPr>
        <a:xfrm>
          <a:off x="857250" y="1692195"/>
          <a:ext cx="2095499" cy="498633"/>
        </a:xfrm>
        <a:custGeom>
          <a:avLst/>
          <a:gdLst/>
          <a:ahLst/>
          <a:cxnLst/>
          <a:rect l="0" t="0" r="0" b="0"/>
          <a:pathLst>
            <a:path>
              <a:moveTo>
                <a:pt x="2095499" y="0"/>
              </a:moveTo>
              <a:lnTo>
                <a:pt x="2095499" y="339804"/>
              </a:lnTo>
              <a:lnTo>
                <a:pt x="0" y="339804"/>
              </a:lnTo>
              <a:lnTo>
                <a:pt x="0" y="498633"/>
              </a:lnTo>
            </a:path>
          </a:pathLst>
        </a:custGeom>
        <a:noFill/>
        <a:ln w="55000" cap="flat" cmpd="thickThin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EB183FB-B4A8-4EBC-8539-1B05A77F1A2B}">
      <dsp:nvSpPr>
        <dsp:cNvPr id="0" name=""/>
        <dsp:cNvSpPr/>
      </dsp:nvSpPr>
      <dsp:spPr>
        <a:xfrm>
          <a:off x="1247799" y="603488"/>
          <a:ext cx="3409900" cy="1088707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55000" cap="flat" cmpd="thickThin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D323114-F59A-4CC9-9741-48B0EC01B765}">
      <dsp:nvSpPr>
        <dsp:cNvPr id="0" name=""/>
        <dsp:cNvSpPr/>
      </dsp:nvSpPr>
      <dsp:spPr>
        <a:xfrm>
          <a:off x="1438299" y="784463"/>
          <a:ext cx="3409900" cy="1088707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55000" cap="flat" cmpd="thickThin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3830" tIns="163830" rIns="163830" bIns="163830" numCol="1" spcCol="1270" anchor="ctr" anchorCtr="0">
          <a:noAutofit/>
        </a:bodyPr>
        <a:lstStyle/>
        <a:p>
          <a:pPr lvl="0" algn="ctr" defTabSz="1911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4300" b="1" kern="1200" dirty="0" smtClean="0">
              <a:solidFill>
                <a:srgbClr val="2E8FF3"/>
              </a:solidFill>
            </a:rPr>
            <a:t>WEB Page</a:t>
          </a:r>
          <a:endParaRPr lang="ru-RU" sz="4300" b="1" kern="1200" dirty="0">
            <a:solidFill>
              <a:srgbClr val="2E8FF3"/>
            </a:solidFill>
          </a:endParaRPr>
        </a:p>
      </dsp:txBody>
      <dsp:txXfrm>
        <a:off x="1438299" y="784463"/>
        <a:ext cx="3409900" cy="1088707"/>
      </dsp:txXfrm>
    </dsp:sp>
    <dsp:sp modelId="{91BCA477-D220-4F40-99E7-820F9582F106}">
      <dsp:nvSpPr>
        <dsp:cNvPr id="0" name=""/>
        <dsp:cNvSpPr/>
      </dsp:nvSpPr>
      <dsp:spPr>
        <a:xfrm>
          <a:off x="0" y="2190829"/>
          <a:ext cx="1714499" cy="1088707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55000" cap="flat" cmpd="thickThin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5369203-E007-4922-9763-415E9A87337D}">
      <dsp:nvSpPr>
        <dsp:cNvPr id="0" name=""/>
        <dsp:cNvSpPr/>
      </dsp:nvSpPr>
      <dsp:spPr>
        <a:xfrm>
          <a:off x="190500" y="2371804"/>
          <a:ext cx="1714499" cy="1088707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55000" cap="flat" cmpd="thickThin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3830" tIns="163830" rIns="163830" bIns="163830" numCol="1" spcCol="1270" anchor="ctr" anchorCtr="0">
          <a:noAutofit/>
        </a:bodyPr>
        <a:lstStyle/>
        <a:p>
          <a:pPr lvl="0" algn="ctr" defTabSz="1911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4300" kern="1200" dirty="0" smtClean="0">
              <a:solidFill>
                <a:srgbClr val="2E8FF3"/>
              </a:solidFill>
            </a:rPr>
            <a:t>HTML</a:t>
          </a:r>
          <a:endParaRPr lang="ru-RU" sz="4300" kern="1200" dirty="0">
            <a:solidFill>
              <a:srgbClr val="2E8FF3"/>
            </a:solidFill>
          </a:endParaRPr>
        </a:p>
      </dsp:txBody>
      <dsp:txXfrm>
        <a:off x="190500" y="2371804"/>
        <a:ext cx="1714499" cy="1088707"/>
      </dsp:txXfrm>
    </dsp:sp>
    <dsp:sp modelId="{4248695B-343D-4ED8-91BC-65CB5D762FBC}">
      <dsp:nvSpPr>
        <dsp:cNvPr id="0" name=""/>
        <dsp:cNvSpPr/>
      </dsp:nvSpPr>
      <dsp:spPr>
        <a:xfrm>
          <a:off x="2095500" y="2190829"/>
          <a:ext cx="1714499" cy="1088707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55000" cap="flat" cmpd="thickThin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51C9C43-C0B7-4486-A93F-F975C064964D}">
      <dsp:nvSpPr>
        <dsp:cNvPr id="0" name=""/>
        <dsp:cNvSpPr/>
      </dsp:nvSpPr>
      <dsp:spPr>
        <a:xfrm>
          <a:off x="2286000" y="2371804"/>
          <a:ext cx="1714499" cy="1088707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55000" cap="flat" cmpd="thickThin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3830" tIns="163830" rIns="163830" bIns="163830" numCol="1" spcCol="1270" anchor="ctr" anchorCtr="0">
          <a:noAutofit/>
        </a:bodyPr>
        <a:lstStyle/>
        <a:p>
          <a:pPr lvl="0" algn="ctr" defTabSz="1911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4300" kern="1200" dirty="0" smtClean="0">
              <a:solidFill>
                <a:srgbClr val="2E8FF3"/>
              </a:solidFill>
            </a:rPr>
            <a:t>CSS</a:t>
          </a:r>
          <a:endParaRPr lang="ru-RU" sz="4300" kern="1200" dirty="0">
            <a:solidFill>
              <a:srgbClr val="2E8FF3"/>
            </a:solidFill>
          </a:endParaRPr>
        </a:p>
      </dsp:txBody>
      <dsp:txXfrm>
        <a:off x="2286000" y="2371804"/>
        <a:ext cx="1714499" cy="1088707"/>
      </dsp:txXfrm>
    </dsp:sp>
    <dsp:sp modelId="{DB36B866-ADE2-49C2-B956-D414D37A23C6}">
      <dsp:nvSpPr>
        <dsp:cNvPr id="0" name=""/>
        <dsp:cNvSpPr/>
      </dsp:nvSpPr>
      <dsp:spPr>
        <a:xfrm>
          <a:off x="4191000" y="2190829"/>
          <a:ext cx="1714499" cy="1088707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55000" cap="flat" cmpd="thickThin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70D5A09-103F-4237-8031-1DA7B27EF569}">
      <dsp:nvSpPr>
        <dsp:cNvPr id="0" name=""/>
        <dsp:cNvSpPr/>
      </dsp:nvSpPr>
      <dsp:spPr>
        <a:xfrm>
          <a:off x="4381499" y="2371804"/>
          <a:ext cx="1714499" cy="1088707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55000" cap="flat" cmpd="thickThin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3830" tIns="163830" rIns="163830" bIns="163830" numCol="1" spcCol="1270" anchor="ctr" anchorCtr="0">
          <a:noAutofit/>
        </a:bodyPr>
        <a:lstStyle/>
        <a:p>
          <a:pPr lvl="0" algn="ctr" defTabSz="1911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4300" kern="1200" dirty="0" smtClean="0">
              <a:solidFill>
                <a:srgbClr val="2E8FF3"/>
              </a:solidFill>
            </a:rPr>
            <a:t>JS</a:t>
          </a:r>
          <a:endParaRPr lang="ru-RU" sz="4300" kern="1200" dirty="0">
            <a:solidFill>
              <a:srgbClr val="2E8FF3"/>
            </a:solidFill>
          </a:endParaRPr>
        </a:p>
      </dsp:txBody>
      <dsp:txXfrm>
        <a:off x="4381499" y="2371804"/>
        <a:ext cx="1714499" cy="108870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ierarchy1">
  <dgm:title val=""/>
  <dgm:desc val=""/>
  <dgm:catLst>
    <dgm:cat type="hierarchy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hierChild1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des" forName="composite" refType="w"/>
      <dgm:constr type="h" for="des" forName="composite" refType="w" refFor="des" refForName="composite" fact="0.667"/>
      <dgm:constr type="w" for="des" forName="composite2" refType="w" refFor="des" refForName="composite"/>
      <dgm:constr type="h" for="des" forName="composite2" refType="h" refFor="des" refForName="composite"/>
      <dgm:constr type="w" for="des" forName="composite3" refType="w" refFor="des" refForName="composite"/>
      <dgm:constr type="h" for="des" forName="composite3" refType="h" refFor="des" refForName="composite"/>
      <dgm:constr type="w" for="des" forName="composite4" refType="w" refFor="des" refForName="composite"/>
      <dgm:constr type="h" for="des" forName="composite4" refType="h" refFor="des" refForName="composite"/>
      <dgm:constr type="w" for="des" forName="composite5" refType="w" refFor="des" refForName="composite"/>
      <dgm:constr type="h" for="des" forName="composite5" refType="h" refFor="des" refForName="composite"/>
      <dgm:constr type="sibSp" refType="w" refFor="des" refForName="composite" fact="0.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p" for="des" forName="hierRoot1" refType="h" refFor="des" refForName="composite" fact="0.25"/>
      <dgm:constr type="sp" for="des" forName="hierRoot2" refType="sp" refFor="des" refForName="hierRoot1"/>
      <dgm:constr type="sp" for="des" forName="hierRoot3" refType="sp" refFor="des" refForName="hierRoot1"/>
      <dgm:constr type="sp" for="des" forName="hierRoot4" refType="sp" refFor="des" refForName="hierRoot1"/>
      <dgm:constr type="sp" for="des" forName="hierRoot5" refType="sp" refFor="des" refForName="hierRoot1"/>
    </dgm:constrLst>
    <dgm:ruleLst/>
    <dgm:forEach name="Name3" axis="ch">
      <dgm:forEach name="Name4" axis="self" ptType="node">
        <dgm:layoutNode name="hierRoot1">
          <dgm:alg type="hierRoot"/>
          <dgm:shape xmlns:r="http://schemas.openxmlformats.org/officeDocument/2006/relationships" r:blip="">
            <dgm:adjLst/>
          </dgm:shape>
          <dgm:presOf/>
          <dgm:constrLst>
            <dgm:constr type="bendDist" for="des" ptType="parTrans" refType="sp" fact="0.5"/>
          </dgm:constrLst>
          <dgm:ruleLst/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background" refType="w" fact="0.9"/>
              <dgm:constr type="h" for="ch" forName="background" refType="w" refFor="ch" refForName="background" fact="0.635"/>
              <dgm:constr type="t" for="ch" forName="background"/>
              <dgm:constr type="l" for="ch" forName="background"/>
              <dgm:constr type="w" for="ch" forName="text" refType="w" fact="0.9"/>
              <dgm:constr type="h" for="ch" forName="text" refType="w" refFor="ch" refForName="text" fact="0.635"/>
              <dgm:constr type="t" for="ch" forName="text" refType="w" fact="0.095"/>
              <dgm:constr type="l" for="ch" forName="text" refType="w" fact="0.1"/>
            </dgm:constrLst>
            <dgm:ruleLst/>
            <dgm:layoutNode name="background" styleLbl="node0" moveWith="text"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/>
              <dgm:constrLst/>
              <dgm:ruleLst/>
            </dgm:layoutNode>
            <dgm:layoutNode name="text" styleLbl="fgAcc0">
              <dgm:varLst>
                <dgm:chPref val="3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layoutNode>
          <dgm:layoutNode name="hierChild2"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8" axis="ch">
              <dgm:forEach name="Name9" axis="self" ptType="parTrans" cnt="1">
                <dgm:layoutNode name="Name10">
                  <dgm:alg type="conn">
                    <dgm:param type="dim" val="1D"/>
                    <dgm:param type="endSty" val="noArr"/>
                    <dgm:param type="connRout" val="bend"/>
                    <dgm:param type="bendPt" val="end"/>
                    <dgm:param type="begPts" val="bCtr"/>
                    <dgm:param type="endPts" val="tCtr"/>
                    <dgm:param type="srcNode" val="background"/>
                    <dgm:param type="dstNode" val="background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bendDist" for="des" ptType="parTrans" refType="sp" fact="0.5"/>
                  </dgm:constrLst>
                  <dgm:ruleLst/>
                  <dgm:layoutNode name="composite2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background2" refType="w" fact="0.9"/>
                      <dgm:constr type="h" for="ch" forName="background2" refType="w" refFor="ch" refForName="background2" fact="0.635"/>
                      <dgm:constr type="t" for="ch" forName="background2"/>
                      <dgm:constr type="l" for="ch" forName="background2"/>
                      <dgm:constr type="w" for="ch" forName="text2" refType="w" fact="0.9"/>
                      <dgm:constr type="h" for="ch" forName="text2" refType="w" refFor="ch" refForName="text2" fact="0.635"/>
                      <dgm:constr type="t" for="ch" forName="text2" refType="w" fact="0.095"/>
                      <dgm:constr type="l" for="ch" forName="text2" refType="w" fact="0.1"/>
                    </dgm:constrLst>
                    <dgm:ruleLst/>
                    <dgm:layoutNode name="background2" moveWith="text2"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/>
                      <dgm:constrLst/>
                      <dgm:ruleLst/>
                    </dgm:layoutNode>
                    <dgm:layoutNode name="text2" styleLbl="fgAcc2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layoutNode>
                  <dgm:layoutNode name="hierChild3"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ndPt" val="end"/>
                            <dgm:param type="begPts" val="bCtr"/>
                            <dgm:param type="endPts" val="tCtr"/>
                            <dgm:param type="srcNode" val="background2"/>
                            <dgm:param type="dstNode" val="background3"/>
                          </dgm:alg>
                          <dgm:shape xmlns:r="http://schemas.openxmlformats.org/officeDocument/2006/relationships" type="conn" r:blip="" zOrderOff="-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bendDist" for="des" ptType="parTrans" refType="sp" fact="0.5"/>
                          </dgm:constrLst>
                          <dgm:ruleLst/>
                          <dgm:layoutNode name="composite3">
                            <dgm:alg type="composite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w" for="ch" forName="background3" refType="w" fact="0.9"/>
                              <dgm:constr type="h" for="ch" forName="background3" refType="w" refFor="ch" refForName="background3" fact="0.635"/>
                              <dgm:constr type="t" for="ch" forName="background3"/>
                              <dgm:constr type="l" for="ch" forName="background3"/>
                              <dgm:constr type="w" for="ch" forName="text3" refType="w" fact="0.9"/>
                              <dgm:constr type="h" for="ch" forName="text3" refType="w" refFor="ch" refForName="text3" fact="0.635"/>
                              <dgm:constr type="t" for="ch" forName="text3" refType="w" fact="0.095"/>
                              <dgm:constr type="l" for="ch" forName="text3" refType="w" fact="0.1"/>
                            </dgm:constrLst>
                            <dgm:ruleLst/>
                            <dgm:layoutNode name="background3" moveWith="text3">
                              <dgm:alg type="sp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fgAcc3">
                              <dgm:varLst>
                                <dgm:chPref val="3"/>
                              </dgm:varLst>
                              <dgm:alg type="tx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 axis="self"/>
                              <dgm:constrLst>
                                <dgm:constr type="tMarg" refType="primFontSz" fact="0.3"/>
                                <dgm:constr type="bMarg" refType="primFontSz" fact="0.3"/>
                                <dgm:constr type="lMarg" refType="primFontSz" fact="0.3"/>
                                <dgm:constr type="rMarg" refType="primFontSz" fact="0.3"/>
                              </dgm:constrLst>
                              <dgm:ruleLst>
                                <dgm:rule type="primFontSz" val="5" fact="NaN" max="NaN"/>
                              </dgm:ruleLst>
                            </dgm:layoutNode>
                          </dgm:layoutNode>
                          <dgm:layoutNode name="hierChild4"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/>
                            <dgm:forEach name="repeat" axis="ch">
                              <dgm:forEach name="Name22" axis="self" ptType="parTrans" cnt="1">
                                <dgm:layoutNode name="Name23">
                                  <dgm:choose name="Name24">
                                    <dgm:if name="Name25" axis="self" func="depth" op="lte" val="4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3"/>
                                        <dgm:param type="dstNode" val="background4"/>
                                      </dgm:alg>
                                    </dgm:if>
                                    <dgm:else name="Name26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4"/>
                                        <dgm:param type="dstNode" val="background4"/>
                                      </dgm:alg>
                                    </dgm:else>
                                  </dgm:choose>
                                  <dgm:shape xmlns:r="http://schemas.openxmlformats.org/officeDocument/2006/relationships" type="conn" r:blip="" zOrderOff="-999">
                                    <dgm:adjLst/>
                                  </dgm:shape>
                                  <dgm:presOf axis="self"/>
                                  <dgm:constrLst>
                                    <dgm:constr type="begPad"/>
                                    <dgm:constr type="endPad"/>
                                  </dgm:constrLst>
                                  <dgm:ruleLst/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xmlns:r="http://schemas.openxmlformats.org/officeDocument/2006/relationships" r:blip="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Type="sp" fact="0.5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>
                                      <dgm:constr type="w" for="ch" forName="background4" refType="w" fact="0.9"/>
                                      <dgm:constr type="h" for="ch" forName="background4" refType="w" refFor="ch" refForName="background4" fact="0.635"/>
                                      <dgm:constr type="t" for="ch" forName="background4"/>
                                      <dgm:constr type="l" for="ch" forName="background4"/>
                                      <dgm:constr type="w" for="ch" forName="text4" refType="w" fact="0.9"/>
                                      <dgm:constr type="h" for="ch" forName="text4" refType="w" refFor="ch" refForName="text4" fact="0.635"/>
                                      <dgm:constr type="t" for="ch" forName="text4" refType="w" fact="0.095"/>
                                      <dgm:constr type="l" for="ch" forName="text4" refType="w" fact="0.1"/>
                                    </dgm:constrLst>
                                    <dgm:ruleLst/>
                                    <dgm:layoutNode name="background4" moveWith="text4">
                                      <dgm:alg type="sp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fgAcc4">
                                      <dgm:varLst>
                                        <dgm:chPref val="3"/>
                                      </dgm:varLst>
                                      <dgm:alg type="tx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 axis="self"/>
                                      <dgm:constrLst>
                                        <dgm:constr type="tMarg" refType="primFontSz" fact="0.3"/>
                                        <dgm:constr type="bMarg" refType="primFontSz" fact="0.3"/>
                                        <dgm:constr type="lMarg" refType="primFontSz" fact="0.3"/>
                                        <dgm:constr type="rMarg" refType="primFontSz" fact="0.3"/>
                                      </dgm:constrLst>
                                      <dgm:ruleLst>
                                        <dgm:rule type="primFontSz" val="5" fact="NaN" max="NaN"/>
                                      </dgm:ruleLst>
                                    </dgm:layoutNode>
                                  </dgm:layoutNode>
                                  <dgm:layoutNode name="hierChild5"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14.jpeg>
</file>

<file path=ppt/media/image15.jpeg>
</file>

<file path=ppt/media/image16.jpeg>
</file>

<file path=ppt/media/image17.jpeg>
</file>

<file path=ppt/media/image18.jpeg>
</file>

<file path=ppt/media/image19.jpeg>
</file>

<file path=ppt/media/image2.png>
</file>

<file path=ppt/media/image20.jpeg>
</file>

<file path=ppt/media/image21.jpeg>
</file>

<file path=ppt/media/image22.jpeg>
</file>

<file path=ppt/media/image23.jpeg>
</file>

<file path=ppt/media/image24.jpeg>
</file>

<file path=ppt/media/image25.jpeg>
</file>

<file path=ppt/media/image26.jpeg>
</file>

<file path=ppt/media/image27.jpeg>
</file>

<file path=ppt/media/image28.jpeg>
</file>

<file path=ppt/media/image29.gif>
</file>

<file path=ppt/media/image3.png>
</file>

<file path=ppt/media/image4.png>
</file>

<file path=ppt/media/image5.png>
</file>

<file path=ppt/media/image6.pn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CE4DDBE-3F67-45C5-902C-EC583528543D}" type="datetimeFigureOut">
              <a:rPr lang="en-US" smtClean="0"/>
              <a:pPr/>
              <a:t>11/16/2018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A9789F4-029E-4103-B002-2FFDD480A58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323394886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730250" y="1905000"/>
            <a:ext cx="7681913" cy="1523495"/>
          </a:xfrm>
        </p:spPr>
        <p:txBody>
          <a:bodyPr>
            <a:noAutofit/>
          </a:bodyPr>
          <a:lstStyle>
            <a:lvl1pPr>
              <a:lnSpc>
                <a:spcPct val="90000"/>
              </a:lnSpc>
              <a:defRPr sz="5400"/>
            </a:lvl1pPr>
          </a:lstStyle>
          <a:p>
            <a:r>
              <a:rPr lang="ru-RU" noProof="0" smtClean="0"/>
              <a:t>Образец заголовка</a:t>
            </a:r>
            <a:endParaRPr lang="ru-RU" noProof="0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730249" y="4344988"/>
            <a:ext cx="7681913" cy="461665"/>
          </a:xfrm>
        </p:spPr>
        <p:txBody>
          <a:bodyPr>
            <a:no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 noProof="0" smtClean="0"/>
              <a:t>Образец подзаголовка</a:t>
            </a:r>
            <a:endParaRPr lang="ru-RU" noProof="0"/>
          </a:p>
        </p:txBody>
      </p:sp>
    </p:spTree>
  </p:cSld>
  <p:clrMapOvr>
    <a:masterClrMapping/>
  </p:clrMapOvr>
  <p:transition>
    <p:fade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_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 bwMode="white"/>
        <p:txBody>
          <a:bodyPr/>
          <a:lstStyle/>
          <a:p>
            <a:r>
              <a:rPr lang="ru-RU" noProof="0" smtClean="0"/>
              <a:t>Образец заголовка</a:t>
            </a:r>
            <a:endParaRPr lang="ru-RU" noProof="0"/>
          </a:p>
        </p:txBody>
      </p:sp>
      <p:sp>
        <p:nvSpPr>
          <p:cNvPr id="6" name="Текст 5"/>
          <p:cNvSpPr>
            <a:spLocks noGrp="1"/>
          </p:cNvSpPr>
          <p:nvPr>
            <p:ph type="body" sz="quarter" idx="10"/>
          </p:nvPr>
        </p:nvSpPr>
        <p:spPr bwMode="white">
          <a:xfrm>
            <a:off x="381000" y="1411553"/>
            <a:ext cx="8382000" cy="2200602"/>
          </a:xfrm>
        </p:spPr>
        <p:txBody>
          <a:bodyPr/>
          <a:lstStyle>
            <a:lvl1pPr>
              <a:buClr>
                <a:schemeClr val="tx1"/>
              </a:buClr>
              <a:buSzPct val="70000"/>
              <a:buFont typeface="Wingdings" pitchFamily="2" charset="2"/>
              <a:buChar char="l"/>
              <a:defRPr/>
            </a:lvl1pPr>
            <a:lvl2pPr>
              <a:buClr>
                <a:schemeClr val="tx1"/>
              </a:buClr>
              <a:buSzPct val="70000"/>
              <a:buFont typeface="Wingdings" pitchFamily="2" charset="2"/>
              <a:buChar char="l"/>
              <a:defRPr/>
            </a:lvl2pPr>
            <a:lvl3pPr>
              <a:buClr>
                <a:schemeClr val="tx1"/>
              </a:buClr>
              <a:buSzPct val="70000"/>
              <a:buFont typeface="Wingdings" pitchFamily="2" charset="2"/>
              <a:buChar char="l"/>
              <a:defRPr/>
            </a:lvl3pPr>
            <a:lvl4pPr>
              <a:buClr>
                <a:schemeClr val="tx1"/>
              </a:buClr>
              <a:buSzPct val="70000"/>
              <a:buFont typeface="Wingdings" pitchFamily="2" charset="2"/>
              <a:buChar char="l"/>
              <a:defRPr/>
            </a:lvl4pPr>
            <a:lvl5pPr>
              <a:buClr>
                <a:schemeClr val="tx1"/>
              </a:buClr>
              <a:buSzPct val="70000"/>
              <a:buFont typeface="Wingdings" pitchFamily="2" charset="2"/>
              <a:buChar char="l"/>
              <a:defRPr/>
            </a:lvl5pPr>
          </a:lstStyle>
          <a:p>
            <a:pPr lvl="0"/>
            <a:r>
              <a:rPr lang="ru-RU" noProof="0" smtClean="0"/>
              <a:t>Образец текста</a:t>
            </a:r>
          </a:p>
          <a:p>
            <a:pPr lvl="1"/>
            <a:r>
              <a:rPr lang="ru-RU" noProof="0" smtClean="0"/>
              <a:t>Второй уровень</a:t>
            </a:r>
          </a:p>
          <a:p>
            <a:pPr lvl="2"/>
            <a:r>
              <a:rPr lang="ru-RU" noProof="0" smtClean="0"/>
              <a:t>Третий уровень</a:t>
            </a:r>
          </a:p>
          <a:p>
            <a:pPr lvl="3"/>
            <a:r>
              <a:rPr lang="ru-RU" noProof="0" smtClean="0"/>
              <a:t>Четвертый уровень</a:t>
            </a:r>
          </a:p>
          <a:p>
            <a:pPr lvl="4"/>
            <a:r>
              <a:rPr lang="ru-RU" noProof="0" smtClean="0"/>
              <a:t>Пятый уровень</a:t>
            </a:r>
            <a:endParaRPr lang="ru-RU" noProof="0"/>
          </a:p>
        </p:txBody>
      </p:sp>
    </p:spTree>
  </p:cSld>
  <p:clrMapOvr>
    <a:masterClrMapping/>
  </p:clrMapOvr>
  <p:transition>
    <p:fad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_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 bwMode="white"/>
        <p:txBody>
          <a:bodyPr/>
          <a:lstStyle/>
          <a:p>
            <a:r>
              <a:rPr lang="ru-RU" noProof="0" smtClean="0"/>
              <a:t>Образец заголовка</a:t>
            </a:r>
            <a:endParaRPr lang="ru-RU" noProof="0"/>
          </a:p>
        </p:txBody>
      </p:sp>
      <p:sp>
        <p:nvSpPr>
          <p:cNvPr id="6" name="Текст 5"/>
          <p:cNvSpPr>
            <a:spLocks noGrp="1"/>
          </p:cNvSpPr>
          <p:nvPr>
            <p:ph type="body" sz="quarter" idx="10"/>
          </p:nvPr>
        </p:nvSpPr>
        <p:spPr bwMode="white">
          <a:xfrm>
            <a:off x="381000" y="1411553"/>
            <a:ext cx="8382000" cy="2200602"/>
          </a:xfrm>
        </p:spPr>
        <p:txBody>
          <a:bodyPr/>
          <a:lstStyle>
            <a:lvl1pPr>
              <a:buClr>
                <a:schemeClr val="tx1"/>
              </a:buClr>
              <a:buSzPct val="70000"/>
              <a:buFont typeface="Wingdings" pitchFamily="2" charset="2"/>
              <a:buChar char="l"/>
              <a:defRPr/>
            </a:lvl1pPr>
            <a:lvl2pPr>
              <a:buClr>
                <a:schemeClr val="tx1"/>
              </a:buClr>
              <a:buSzPct val="70000"/>
              <a:buFont typeface="Wingdings" pitchFamily="2" charset="2"/>
              <a:buChar char="l"/>
              <a:defRPr/>
            </a:lvl2pPr>
            <a:lvl3pPr>
              <a:buClr>
                <a:schemeClr val="tx1"/>
              </a:buClr>
              <a:buSzPct val="70000"/>
              <a:buFont typeface="Wingdings" pitchFamily="2" charset="2"/>
              <a:buChar char="l"/>
              <a:defRPr/>
            </a:lvl3pPr>
            <a:lvl4pPr>
              <a:buClr>
                <a:schemeClr val="tx1"/>
              </a:buClr>
              <a:buSzPct val="70000"/>
              <a:buFont typeface="Wingdings" pitchFamily="2" charset="2"/>
              <a:buChar char="l"/>
              <a:defRPr/>
            </a:lvl4pPr>
            <a:lvl5pPr>
              <a:buClr>
                <a:schemeClr val="tx1"/>
              </a:buClr>
              <a:buSzPct val="70000"/>
              <a:buFont typeface="Wingdings" pitchFamily="2" charset="2"/>
              <a:buChar char="l"/>
              <a:defRPr/>
            </a:lvl5pPr>
          </a:lstStyle>
          <a:p>
            <a:pPr lvl="0"/>
            <a:r>
              <a:rPr lang="ru-RU" noProof="0" smtClean="0"/>
              <a:t>Образец текста</a:t>
            </a:r>
          </a:p>
          <a:p>
            <a:pPr lvl="1"/>
            <a:r>
              <a:rPr lang="ru-RU" noProof="0" smtClean="0"/>
              <a:t>Второй уровень</a:t>
            </a:r>
          </a:p>
          <a:p>
            <a:pPr lvl="2"/>
            <a:r>
              <a:rPr lang="ru-RU" noProof="0" smtClean="0"/>
              <a:t>Третий уровень</a:t>
            </a:r>
          </a:p>
          <a:p>
            <a:pPr lvl="3"/>
            <a:r>
              <a:rPr lang="ru-RU" noProof="0" smtClean="0"/>
              <a:t>Четвертый уровень</a:t>
            </a:r>
          </a:p>
          <a:p>
            <a:pPr lvl="4"/>
            <a:r>
              <a:rPr lang="ru-RU" noProof="0" smtClean="0"/>
              <a:t>Пятый уровень</a:t>
            </a:r>
            <a:endParaRPr lang="ru-RU" noProof="0"/>
          </a:p>
        </p:txBody>
      </p:sp>
      <p:sp>
        <p:nvSpPr>
          <p:cNvPr id="4" name="Текст 6"/>
          <p:cNvSpPr>
            <a:spLocks noGrp="1"/>
          </p:cNvSpPr>
          <p:nvPr>
            <p:ph type="body" sz="quarter" idx="11"/>
          </p:nvPr>
        </p:nvSpPr>
        <p:spPr>
          <a:xfrm>
            <a:off x="0" y="6238875"/>
            <a:ext cx="9144001" cy="619125"/>
          </a:xfrm>
          <a:solidFill>
            <a:srgbClr val="FFFF99"/>
          </a:solidFill>
        </p:spPr>
        <p:txBody>
          <a:bodyPr wrap="square" lIns="152394" tIns="76197" rIns="152394" bIns="76197" anchor="b" anchorCtr="0">
            <a:noAutofit/>
          </a:bodyPr>
          <a:lstStyle>
            <a:lvl1pPr algn="r">
              <a:buFont typeface="Arial" pitchFamily="34" charset="0"/>
              <a:buNone/>
              <a:defRPr>
                <a:solidFill>
                  <a:srgbClr val="000000"/>
                </a:solidFill>
                <a:effectLst/>
                <a:latin typeface="+mj-lt"/>
              </a:defRPr>
            </a:lvl1pPr>
          </a:lstStyle>
          <a:p>
            <a:pPr lvl="0"/>
            <a:r>
              <a:rPr lang="ru-RU" noProof="0" smtClean="0"/>
              <a:t>Образец текста</a:t>
            </a:r>
          </a:p>
        </p:txBody>
      </p:sp>
    </p:spTree>
  </p:cSld>
  <p:clrMapOvr>
    <a:masterClrMapping/>
  </p:clrMapOvr>
  <p:transition>
    <p:fade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ролик, видео и прочие особые слайды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369219" y="649805"/>
            <a:ext cx="7043208" cy="1523494"/>
          </a:xfrm>
        </p:spPr>
        <p:txBody>
          <a:bodyPr anchor="ctr" anchorCtr="0">
            <a:noAutofit/>
          </a:bodyPr>
          <a:lstStyle>
            <a:lvl1pPr>
              <a:lnSpc>
                <a:spcPct val="90000"/>
              </a:lnSpc>
              <a:defRPr sz="5400"/>
            </a:lvl1pPr>
          </a:lstStyle>
          <a:p>
            <a:r>
              <a:rPr lang="ru-RU" noProof="0" smtClean="0"/>
              <a:t>Образец заголовка</a:t>
            </a:r>
            <a:endParaRPr lang="ru-RU" noProof="0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368955" y="4344988"/>
            <a:ext cx="7043208" cy="461665"/>
          </a:xfrm>
        </p:spPr>
        <p:txBody>
          <a:bodyPr>
            <a:no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 noProof="0" smtClean="0"/>
              <a:t>Образец подзаголовка</a:t>
            </a:r>
            <a:endParaRPr lang="ru-RU" noProof="0"/>
          </a:p>
        </p:txBody>
      </p:sp>
      <p:sp>
        <p:nvSpPr>
          <p:cNvPr id="7" name="Текст 6"/>
          <p:cNvSpPr>
            <a:spLocks noGrp="1"/>
          </p:cNvSpPr>
          <p:nvPr>
            <p:ph type="body" sz="quarter" idx="10" hasCustomPrompt="1"/>
          </p:nvPr>
        </p:nvSpPr>
        <p:spPr>
          <a:xfrm>
            <a:off x="722049" y="2355850"/>
            <a:ext cx="7690114" cy="1384994"/>
          </a:xfrm>
        </p:spPr>
        <p:txBody>
          <a:bodyPr anchor="t" anchorCtr="0">
            <a:noAutofit/>
            <a:scene3d>
              <a:camera prst="orthographicFront"/>
              <a:lightRig rig="flat" dir="t"/>
            </a:scene3d>
            <a:sp3d extrusionH="88900" contourW="2540">
              <a:bevelT w="38100" h="31750"/>
              <a:contourClr>
                <a:srgbClr val="F4A234"/>
              </a:contourClr>
            </a:sp3d>
          </a:bodyPr>
          <a:lstStyle>
            <a:lvl1pPr marL="0" indent="0" algn="l">
              <a:buFont typeface="Arial" pitchFamily="34" charset="0"/>
              <a:buNone/>
              <a:defRPr kumimoji="0" lang="en-US" sz="7000" b="1" i="1" u="none" strike="noStrike" kern="1200" cap="none" spc="-642" normalizeH="0" baseline="0" noProof="0" dirty="0" smtClean="0">
                <a:ln w="11430"/>
                <a:gradFill>
                  <a:gsLst>
                    <a:gs pos="0">
                      <a:srgbClr val="FF9929">
                        <a:lumMod val="20000"/>
                        <a:lumOff val="80000"/>
                      </a:srgbClr>
                    </a:gs>
                    <a:gs pos="28000">
                      <a:srgbClr val="F8F57B"/>
                    </a:gs>
                    <a:gs pos="62000">
                      <a:srgbClr val="D5B953"/>
                    </a:gs>
                    <a:gs pos="88000">
                      <a:srgbClr val="D1943B"/>
                    </a:gs>
                  </a:gsLst>
                  <a:lin ang="5400000"/>
                </a:gradFill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</a:effectLst>
                <a:uLnTx/>
                <a:uFillTx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ru-RU" noProof="0" smtClean="0"/>
              <a:t>щелкните, чтобы…</a:t>
            </a:r>
          </a:p>
        </p:txBody>
      </p:sp>
    </p:spTree>
  </p:cSld>
  <p:clrMapOvr>
    <a:masterClrMapping/>
  </p:clrMapOvr>
  <p:transition>
    <p:fade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Используется для слайдов с кодом программного обеспечени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noProof="0" smtClean="0"/>
              <a:t>Образец заголовка</a:t>
            </a:r>
            <a:endParaRPr lang="ru-RU" noProof="0"/>
          </a:p>
        </p:txBody>
      </p:sp>
      <p:sp>
        <p:nvSpPr>
          <p:cNvPr id="6" name="Текст 5"/>
          <p:cNvSpPr>
            <a:spLocks noGrp="1"/>
          </p:cNvSpPr>
          <p:nvPr>
            <p:ph type="body" sz="quarter" idx="10"/>
          </p:nvPr>
        </p:nvSpPr>
        <p:spPr>
          <a:xfrm>
            <a:off x="722313" y="1905000"/>
            <a:ext cx="8040688" cy="2117503"/>
          </a:xfrm>
        </p:spPr>
        <p:txBody>
          <a:bodyPr/>
          <a:lstStyle>
            <a:lvl1pPr>
              <a:lnSpc>
                <a:spcPct val="90000"/>
              </a:lnSpc>
              <a:defRPr/>
            </a:lvl1pPr>
            <a:lvl2pPr>
              <a:lnSpc>
                <a:spcPct val="90000"/>
              </a:lnSpc>
              <a:defRPr/>
            </a:lvl2pPr>
            <a:lvl3pPr>
              <a:lnSpc>
                <a:spcPct val="90000"/>
              </a:lnSpc>
              <a:defRPr/>
            </a:lvl3pPr>
            <a:lvl4pPr>
              <a:lnSpc>
                <a:spcPct val="90000"/>
              </a:lnSpc>
              <a:defRPr/>
            </a:lvl4pPr>
            <a:lvl5pPr>
              <a:lnSpc>
                <a:spcPct val="90000"/>
              </a:lnSpc>
              <a:defRPr/>
            </a:lvl5pPr>
          </a:lstStyle>
          <a:p>
            <a:pPr lvl="0"/>
            <a:r>
              <a:rPr lang="ru-RU" noProof="0" smtClean="0"/>
              <a:t>Образец текста</a:t>
            </a:r>
          </a:p>
          <a:p>
            <a:pPr lvl="1"/>
            <a:r>
              <a:rPr lang="ru-RU" noProof="0" smtClean="0"/>
              <a:t>Второй уровень</a:t>
            </a:r>
          </a:p>
          <a:p>
            <a:pPr lvl="2"/>
            <a:r>
              <a:rPr lang="ru-RU" noProof="0" smtClean="0"/>
              <a:t>Третий уровень</a:t>
            </a:r>
          </a:p>
          <a:p>
            <a:pPr lvl="3"/>
            <a:r>
              <a:rPr lang="ru-RU" noProof="0" smtClean="0"/>
              <a:t>Четвертый уровень</a:t>
            </a:r>
          </a:p>
          <a:p>
            <a:pPr lvl="4"/>
            <a:r>
              <a:rPr lang="ru-RU" noProof="0" smtClean="0"/>
              <a:t>Пятый уровень</a:t>
            </a:r>
            <a:endParaRPr lang="ru-RU" noProof="0"/>
          </a:p>
        </p:txBody>
      </p:sp>
    </p:spTree>
  </p:cSld>
  <p:clrMapOvr>
    <a:masterClrMapping/>
  </p:clrMapOvr>
  <p:transition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ролик, видео и прочие особые слайды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369219" y="649805"/>
            <a:ext cx="7043208" cy="1523494"/>
          </a:xfrm>
        </p:spPr>
        <p:txBody>
          <a:bodyPr anchor="ctr" anchorCtr="0">
            <a:noAutofit/>
          </a:bodyPr>
          <a:lstStyle>
            <a:lvl1pPr>
              <a:lnSpc>
                <a:spcPct val="90000"/>
              </a:lnSpc>
              <a:defRPr sz="5400"/>
            </a:lvl1pPr>
          </a:lstStyle>
          <a:p>
            <a:r>
              <a:rPr lang="ru-RU" noProof="0" smtClean="0"/>
              <a:t>Образец заголовка</a:t>
            </a:r>
            <a:endParaRPr lang="ru-RU" noProof="0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368955" y="4344988"/>
            <a:ext cx="7043208" cy="461665"/>
          </a:xfrm>
        </p:spPr>
        <p:txBody>
          <a:bodyPr>
            <a:no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 noProof="0" smtClean="0"/>
              <a:t>Образец подзаголовка</a:t>
            </a:r>
            <a:endParaRPr lang="ru-RU" noProof="0"/>
          </a:p>
        </p:txBody>
      </p:sp>
      <p:sp>
        <p:nvSpPr>
          <p:cNvPr id="7" name="Текст 6"/>
          <p:cNvSpPr>
            <a:spLocks noGrp="1"/>
          </p:cNvSpPr>
          <p:nvPr>
            <p:ph type="body" sz="quarter" idx="10" hasCustomPrompt="1"/>
          </p:nvPr>
        </p:nvSpPr>
        <p:spPr>
          <a:xfrm>
            <a:off x="722049" y="2355850"/>
            <a:ext cx="7690114" cy="1384994"/>
          </a:xfrm>
        </p:spPr>
        <p:txBody>
          <a:bodyPr anchor="t" anchorCtr="0">
            <a:noAutofit/>
            <a:scene3d>
              <a:camera prst="orthographicFront"/>
              <a:lightRig rig="flat" dir="t"/>
            </a:scene3d>
            <a:sp3d extrusionH="88900" contourW="2540">
              <a:bevelT w="38100" h="31750"/>
              <a:contourClr>
                <a:srgbClr val="F4A234"/>
              </a:contourClr>
            </a:sp3d>
          </a:bodyPr>
          <a:lstStyle>
            <a:lvl1pPr marL="0" indent="0" algn="l">
              <a:buFont typeface="Arial" pitchFamily="34" charset="0"/>
              <a:buNone/>
              <a:defRPr kumimoji="0" lang="en-US" sz="7000" b="1" i="1" u="none" strike="noStrike" kern="1200" cap="none" spc="-642" normalizeH="0" baseline="0" noProof="0" dirty="0" smtClean="0">
                <a:ln w="11430"/>
                <a:gradFill>
                  <a:gsLst>
                    <a:gs pos="0">
                      <a:srgbClr val="FF9929">
                        <a:lumMod val="20000"/>
                        <a:lumOff val="80000"/>
                      </a:srgbClr>
                    </a:gs>
                    <a:gs pos="28000">
                      <a:srgbClr val="F8F57B"/>
                    </a:gs>
                    <a:gs pos="62000">
                      <a:srgbClr val="D5B953"/>
                    </a:gs>
                    <a:gs pos="88000">
                      <a:srgbClr val="D1943B"/>
                    </a:gs>
                  </a:gsLst>
                  <a:lin ang="5400000"/>
                </a:gradFill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</a:effectLst>
                <a:uLnTx/>
                <a:uFillTx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ru-RU" noProof="0" smtClean="0"/>
              <a:t>щелкните, чтобы…</a:t>
            </a:r>
          </a:p>
        </p:txBody>
      </p:sp>
    </p:spTree>
  </p:cSld>
  <p:clrMapOvr>
    <a:masterClrMapping/>
  </p:clrMapOvr>
  <p:transition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noProof="0" smtClean="0"/>
              <a:t>Образец заголовка</a:t>
            </a:r>
            <a:endParaRPr lang="ru-RU" noProof="0"/>
          </a:p>
        </p:txBody>
      </p:sp>
      <p:sp>
        <p:nvSpPr>
          <p:cNvPr id="6" name="Текст 5"/>
          <p:cNvSpPr>
            <a:spLocks noGrp="1"/>
          </p:cNvSpPr>
          <p:nvPr>
            <p:ph type="body" sz="quarter" idx="10"/>
          </p:nvPr>
        </p:nvSpPr>
        <p:spPr>
          <a:xfrm>
            <a:off x="381000" y="1411552"/>
            <a:ext cx="8382000" cy="2210862"/>
          </a:xfrm>
        </p:spPr>
        <p:txBody>
          <a:bodyPr/>
          <a:lstStyle>
            <a:lvl1pPr>
              <a:lnSpc>
                <a:spcPct val="90000"/>
              </a:lnSpc>
              <a:defRPr/>
            </a:lvl1pPr>
            <a:lvl2pPr>
              <a:lnSpc>
                <a:spcPct val="90000"/>
              </a:lnSpc>
              <a:defRPr/>
            </a:lvl2pPr>
            <a:lvl3pPr>
              <a:lnSpc>
                <a:spcPct val="90000"/>
              </a:lnSpc>
              <a:defRPr/>
            </a:lvl3pPr>
            <a:lvl4pPr>
              <a:lnSpc>
                <a:spcPct val="90000"/>
              </a:lnSpc>
              <a:defRPr/>
            </a:lvl4pPr>
            <a:lvl5pPr>
              <a:lnSpc>
                <a:spcPct val="90000"/>
              </a:lnSpc>
              <a:defRPr/>
            </a:lvl5pPr>
          </a:lstStyle>
          <a:p>
            <a:pPr lvl="0"/>
            <a:r>
              <a:rPr lang="ru-RU" noProof="0" smtClean="0"/>
              <a:t>Образец текста</a:t>
            </a:r>
          </a:p>
          <a:p>
            <a:pPr lvl="1"/>
            <a:r>
              <a:rPr lang="ru-RU" noProof="0" smtClean="0"/>
              <a:t>Второй уровень</a:t>
            </a:r>
          </a:p>
          <a:p>
            <a:pPr lvl="2"/>
            <a:r>
              <a:rPr lang="ru-RU" noProof="0" smtClean="0"/>
              <a:t>Третий уровень</a:t>
            </a:r>
          </a:p>
          <a:p>
            <a:pPr lvl="3"/>
            <a:r>
              <a:rPr lang="ru-RU" noProof="0" smtClean="0"/>
              <a:t>Четвертый уровень</a:t>
            </a:r>
          </a:p>
          <a:p>
            <a:pPr lvl="4"/>
            <a:r>
              <a:rPr lang="ru-RU" noProof="0" smtClean="0"/>
              <a:t>Пятый уровень</a:t>
            </a:r>
            <a:endParaRPr lang="ru-RU" noProof="0"/>
          </a:p>
        </p:txBody>
      </p:sp>
    </p:spTree>
  </p:cSld>
  <p:clrMapOvr>
    <a:masterClrMapping/>
  </p:clrMapOvr>
  <p:transition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noProof="0" smtClean="0"/>
              <a:t>Образец заголовка</a:t>
            </a:r>
            <a:endParaRPr lang="ru-RU" noProof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381000" y="1412875"/>
            <a:ext cx="8382000" cy="2210862"/>
          </a:xfrm>
        </p:spPr>
        <p:txBody>
          <a:bodyPr/>
          <a:lstStyle>
            <a:lvl1pPr>
              <a:lnSpc>
                <a:spcPct val="90000"/>
              </a:lnSpc>
              <a:defRPr/>
            </a:lvl1pPr>
            <a:lvl2pPr>
              <a:lnSpc>
                <a:spcPct val="90000"/>
              </a:lnSpc>
              <a:defRPr/>
            </a:lvl2pPr>
            <a:lvl3pPr>
              <a:lnSpc>
                <a:spcPct val="90000"/>
              </a:lnSpc>
              <a:defRPr/>
            </a:lvl3pPr>
            <a:lvl4pPr>
              <a:lnSpc>
                <a:spcPct val="90000"/>
              </a:lnSpc>
              <a:defRPr/>
            </a:lvl4pPr>
            <a:lvl5pPr>
              <a:lnSpc>
                <a:spcPct val="90000"/>
              </a:lnSpc>
              <a:defRPr/>
            </a:lvl5pPr>
          </a:lstStyle>
          <a:p>
            <a:pPr lvl="0"/>
            <a:r>
              <a:rPr lang="ru-RU" noProof="0" smtClean="0"/>
              <a:t>Образец текста</a:t>
            </a:r>
          </a:p>
          <a:p>
            <a:pPr lvl="1"/>
            <a:r>
              <a:rPr lang="ru-RU" noProof="0" smtClean="0"/>
              <a:t>Второй уровень</a:t>
            </a:r>
          </a:p>
          <a:p>
            <a:pPr lvl="2"/>
            <a:r>
              <a:rPr lang="ru-RU" noProof="0" smtClean="0"/>
              <a:t>Третий уровень</a:t>
            </a:r>
          </a:p>
          <a:p>
            <a:pPr lvl="3"/>
            <a:r>
              <a:rPr lang="ru-RU" noProof="0" smtClean="0"/>
              <a:t>Четвертый уровень</a:t>
            </a:r>
          </a:p>
          <a:p>
            <a:pPr lvl="4"/>
            <a:r>
              <a:rPr lang="ru-RU" noProof="0" smtClean="0"/>
              <a:t>Пятый уровень</a:t>
            </a:r>
            <a:endParaRPr lang="ru-RU" noProof="0"/>
          </a:p>
        </p:txBody>
      </p:sp>
    </p:spTree>
  </p:cSld>
  <p:clrMapOvr>
    <a:masterClrMapping/>
  </p:clrMapOvr>
  <p:transition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noProof="0" smtClean="0"/>
              <a:t>Образец заголовка</a:t>
            </a:r>
            <a:endParaRPr lang="ru-RU" noProof="0"/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381000" y="1411553"/>
            <a:ext cx="4114800" cy="1742015"/>
          </a:xfrm>
        </p:spPr>
        <p:txBody>
          <a:bodyPr/>
          <a:lstStyle>
            <a:lvl1pPr marL="339976" indent="-339976">
              <a:lnSpc>
                <a:spcPct val="90000"/>
              </a:lnSpc>
              <a:defRPr sz="2800"/>
            </a:lvl1pPr>
            <a:lvl2pPr marL="673338" indent="-325424">
              <a:lnSpc>
                <a:spcPct val="90000"/>
              </a:lnSpc>
              <a:defRPr sz="2400"/>
            </a:lvl2pPr>
            <a:lvl3pPr marL="953785" indent="-288384">
              <a:lnSpc>
                <a:spcPct val="90000"/>
              </a:lnSpc>
              <a:defRPr sz="2000"/>
            </a:lvl3pPr>
            <a:lvl4pPr marL="1227618" indent="-273833">
              <a:lnSpc>
                <a:spcPct val="90000"/>
              </a:lnSpc>
              <a:defRPr sz="1800"/>
            </a:lvl4pPr>
            <a:lvl5pPr marL="1516002" indent="-280447">
              <a:lnSpc>
                <a:spcPct val="90000"/>
              </a:lnSpc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 noProof="0" smtClean="0"/>
              <a:t>Образец текста</a:t>
            </a:r>
          </a:p>
          <a:p>
            <a:pPr lvl="1"/>
            <a:r>
              <a:rPr lang="ru-RU" noProof="0" smtClean="0"/>
              <a:t>Второй уровень</a:t>
            </a:r>
          </a:p>
          <a:p>
            <a:pPr lvl="2"/>
            <a:r>
              <a:rPr lang="ru-RU" noProof="0" smtClean="0"/>
              <a:t>Третий уровень</a:t>
            </a:r>
          </a:p>
          <a:p>
            <a:pPr lvl="3"/>
            <a:r>
              <a:rPr lang="ru-RU" noProof="0" smtClean="0"/>
              <a:t>Четвертый уровень</a:t>
            </a:r>
          </a:p>
          <a:p>
            <a:pPr lvl="4"/>
            <a:r>
              <a:rPr lang="ru-RU" noProof="0" smtClean="0"/>
              <a:t>Пятый уровень</a:t>
            </a:r>
            <a:endParaRPr lang="ru-RU" noProof="0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4648200" y="1411553"/>
            <a:ext cx="4114800" cy="1742015"/>
          </a:xfrm>
        </p:spPr>
        <p:txBody>
          <a:bodyPr/>
          <a:lstStyle>
            <a:lvl1pPr marL="347914" indent="-347914">
              <a:lnSpc>
                <a:spcPct val="90000"/>
              </a:lnSpc>
              <a:defRPr sz="2800"/>
            </a:lvl1pPr>
            <a:lvl2pPr marL="673338" indent="-339976">
              <a:lnSpc>
                <a:spcPct val="90000"/>
              </a:lnSpc>
              <a:defRPr sz="2400"/>
            </a:lvl2pPr>
            <a:lvl3pPr marL="961722" indent="-302936">
              <a:lnSpc>
                <a:spcPct val="90000"/>
              </a:lnSpc>
              <a:defRPr sz="2000"/>
            </a:lvl3pPr>
            <a:lvl4pPr marL="1227618" indent="-265896">
              <a:lnSpc>
                <a:spcPct val="90000"/>
              </a:lnSpc>
              <a:defRPr sz="1800"/>
            </a:lvl4pPr>
            <a:lvl5pPr marL="1516002" indent="-273833">
              <a:lnSpc>
                <a:spcPct val="90000"/>
              </a:lnSpc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 noProof="0" smtClean="0"/>
              <a:t>Образец текста</a:t>
            </a:r>
          </a:p>
          <a:p>
            <a:pPr lvl="1"/>
            <a:r>
              <a:rPr lang="ru-RU" noProof="0" smtClean="0"/>
              <a:t>Второй уровень</a:t>
            </a:r>
          </a:p>
          <a:p>
            <a:pPr lvl="2"/>
            <a:r>
              <a:rPr lang="ru-RU" noProof="0" smtClean="0"/>
              <a:t>Третий уровень</a:t>
            </a:r>
          </a:p>
          <a:p>
            <a:pPr lvl="3"/>
            <a:r>
              <a:rPr lang="ru-RU" noProof="0" smtClean="0"/>
              <a:t>Четвертый уровень</a:t>
            </a:r>
          </a:p>
          <a:p>
            <a:pPr lvl="4"/>
            <a:r>
              <a:rPr lang="ru-RU" noProof="0" smtClean="0"/>
              <a:t>Пятый уровень</a:t>
            </a:r>
            <a:endParaRPr lang="ru-RU" noProof="0"/>
          </a:p>
        </p:txBody>
      </p:sp>
    </p:spTree>
  </p:cSld>
  <p:clrMapOvr>
    <a:masterClrMapping/>
  </p:clrMapOvr>
  <p:transition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 noProof="0" smtClean="0"/>
              <a:t>Образец заголовка</a:t>
            </a:r>
            <a:endParaRPr lang="ru-RU" noProof="0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381000" y="1757802"/>
            <a:ext cx="4114800" cy="346249"/>
          </a:xfrm>
        </p:spPr>
        <p:txBody>
          <a:bodyPr anchor="b"/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2500" b="1"/>
            </a:lvl1pPr>
            <a:lvl2pPr marL="457182" indent="0">
              <a:buNone/>
              <a:defRPr sz="2000" b="1"/>
            </a:lvl2pPr>
            <a:lvl3pPr marL="914363" indent="0">
              <a:buNone/>
              <a:defRPr sz="1800" b="1"/>
            </a:lvl3pPr>
            <a:lvl4pPr marL="1371545" indent="0">
              <a:buNone/>
              <a:defRPr sz="1600" b="1"/>
            </a:lvl4pPr>
            <a:lvl5pPr marL="1828727" indent="0">
              <a:buNone/>
              <a:defRPr sz="1600" b="1"/>
            </a:lvl5pPr>
            <a:lvl6pPr marL="2285909" indent="0">
              <a:buNone/>
              <a:defRPr sz="1600" b="1"/>
            </a:lvl6pPr>
            <a:lvl7pPr marL="2743090" indent="0">
              <a:buNone/>
              <a:defRPr sz="1600" b="1"/>
            </a:lvl7pPr>
            <a:lvl8pPr marL="3200272" indent="0">
              <a:buNone/>
              <a:defRPr sz="1600" b="1"/>
            </a:lvl8pPr>
            <a:lvl9pPr marL="3657454" indent="0">
              <a:buNone/>
              <a:defRPr sz="1600" b="1"/>
            </a:lvl9pPr>
          </a:lstStyle>
          <a:p>
            <a:pPr lvl="0"/>
            <a:r>
              <a:rPr lang="ru-RU" noProof="0" smtClean="0"/>
              <a:t>Образец текста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380999" y="2174875"/>
            <a:ext cx="4114800" cy="1537344"/>
          </a:xfrm>
        </p:spPr>
        <p:txBody>
          <a:bodyPr/>
          <a:lstStyle>
            <a:lvl1pPr marL="281770" indent="-281770">
              <a:defRPr sz="2300"/>
            </a:lvl1pPr>
            <a:lvl2pPr marL="562218" indent="-265896">
              <a:defRPr sz="2000"/>
            </a:lvl2pPr>
            <a:lvl3pPr marL="813562" indent="-243407">
              <a:defRPr sz="1800"/>
            </a:lvl3pPr>
            <a:lvl4pPr marL="1050354" indent="-228856">
              <a:defRPr sz="1700"/>
            </a:lvl4pPr>
            <a:lvl5pPr marL="1279210" indent="-206367">
              <a:defRPr sz="17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 noProof="0" smtClean="0"/>
              <a:t>Образец текста</a:t>
            </a:r>
          </a:p>
          <a:p>
            <a:pPr lvl="1"/>
            <a:r>
              <a:rPr lang="ru-RU" noProof="0" smtClean="0"/>
              <a:t>Второй уровень</a:t>
            </a:r>
          </a:p>
          <a:p>
            <a:pPr lvl="2"/>
            <a:r>
              <a:rPr lang="ru-RU" noProof="0" smtClean="0"/>
              <a:t>Третий уровень</a:t>
            </a:r>
          </a:p>
          <a:p>
            <a:pPr lvl="3"/>
            <a:r>
              <a:rPr lang="ru-RU" noProof="0" smtClean="0"/>
              <a:t>Четвертый уровень</a:t>
            </a:r>
          </a:p>
          <a:p>
            <a:pPr lvl="4"/>
            <a:r>
              <a:rPr lang="ru-RU" noProof="0" smtClean="0"/>
              <a:t>Пятый уровень</a:t>
            </a:r>
            <a:endParaRPr lang="ru-RU" noProof="0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4645981" y="1757802"/>
            <a:ext cx="4117019" cy="346249"/>
          </a:xfrm>
        </p:spPr>
        <p:txBody>
          <a:bodyPr anchor="b"/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2500" b="1"/>
            </a:lvl1pPr>
            <a:lvl2pPr marL="457182" indent="0">
              <a:buNone/>
              <a:defRPr sz="2000" b="1"/>
            </a:lvl2pPr>
            <a:lvl3pPr marL="914363" indent="0">
              <a:buNone/>
              <a:defRPr sz="1800" b="1"/>
            </a:lvl3pPr>
            <a:lvl4pPr marL="1371545" indent="0">
              <a:buNone/>
              <a:defRPr sz="1600" b="1"/>
            </a:lvl4pPr>
            <a:lvl5pPr marL="1828727" indent="0">
              <a:buNone/>
              <a:defRPr sz="1600" b="1"/>
            </a:lvl5pPr>
            <a:lvl6pPr marL="2285909" indent="0">
              <a:buNone/>
              <a:defRPr sz="1600" b="1"/>
            </a:lvl6pPr>
            <a:lvl7pPr marL="2743090" indent="0">
              <a:buNone/>
              <a:defRPr sz="1600" b="1"/>
            </a:lvl7pPr>
            <a:lvl8pPr marL="3200272" indent="0">
              <a:buNone/>
              <a:defRPr sz="1600" b="1"/>
            </a:lvl8pPr>
            <a:lvl9pPr marL="3657454" indent="0">
              <a:buNone/>
              <a:defRPr sz="1600" b="1"/>
            </a:lvl9pPr>
          </a:lstStyle>
          <a:p>
            <a:pPr lvl="0"/>
            <a:r>
              <a:rPr lang="ru-RU" noProof="0" smtClean="0"/>
              <a:t>Образец текста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4645026" y="2174875"/>
            <a:ext cx="4117974" cy="1537344"/>
          </a:xfrm>
        </p:spPr>
        <p:txBody>
          <a:bodyPr/>
          <a:lstStyle>
            <a:lvl1pPr marL="296321" indent="-296321">
              <a:defRPr sz="2300"/>
            </a:lvl1pPr>
            <a:lvl2pPr marL="570155" indent="-273833">
              <a:defRPr sz="2000"/>
            </a:lvl2pPr>
            <a:lvl3pPr marL="821499" indent="-244730">
              <a:defRPr sz="1800"/>
            </a:lvl3pPr>
            <a:lvl4pPr marL="1050354" indent="-236793">
              <a:defRPr sz="1700"/>
            </a:lvl4pPr>
            <a:lvl5pPr marL="1279210" indent="-220919">
              <a:defRPr sz="17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 noProof="0" smtClean="0"/>
              <a:t>Образец текста</a:t>
            </a:r>
          </a:p>
          <a:p>
            <a:pPr lvl="1"/>
            <a:r>
              <a:rPr lang="ru-RU" noProof="0" smtClean="0"/>
              <a:t>Второй уровень</a:t>
            </a:r>
          </a:p>
          <a:p>
            <a:pPr lvl="2"/>
            <a:r>
              <a:rPr lang="ru-RU" noProof="0" smtClean="0"/>
              <a:t>Третий уровень</a:t>
            </a:r>
          </a:p>
          <a:p>
            <a:pPr lvl="3"/>
            <a:r>
              <a:rPr lang="ru-RU" noProof="0" smtClean="0"/>
              <a:t>Четвертый уровень</a:t>
            </a:r>
          </a:p>
          <a:p>
            <a:pPr lvl="4"/>
            <a:r>
              <a:rPr lang="ru-RU" noProof="0" smtClean="0"/>
              <a:t>Пятый уровень</a:t>
            </a:r>
            <a:endParaRPr lang="ru-RU" noProof="0"/>
          </a:p>
        </p:txBody>
      </p:sp>
    </p:spTree>
  </p:cSld>
  <p:clrMapOvr>
    <a:masterClrMapping/>
  </p:clrMapOvr>
  <p:transition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noProof="0" smtClean="0"/>
              <a:t>Образец заголовка</a:t>
            </a:r>
            <a:endParaRPr lang="ru-RU" noProof="0"/>
          </a:p>
        </p:txBody>
      </p:sp>
    </p:spTree>
  </p:cSld>
  <p:clrMapOvr>
    <a:masterClrMapping/>
  </p:clrMapOvr>
  <p:transition>
    <p:fad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>
    <p:fad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WALKIN: печать с использованием оттенков серого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>
    <p:fad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2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1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2E8FF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381000" y="230188"/>
            <a:ext cx="8382000" cy="664797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/>
          <a:p>
            <a:r>
              <a:rPr lang="ru-RU" noProof="0" smtClean="0"/>
              <a:t>Образец заголовка</a:t>
            </a:r>
            <a:endParaRPr lang="ru-RU" noProof="0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381000" y="1412875"/>
            <a:ext cx="8382000" cy="2135969"/>
          </a:xfrm>
          <a:prstGeom prst="rect">
            <a:avLst/>
          </a:prstGeom>
        </p:spPr>
        <p:txBody>
          <a:bodyPr vert="horz" lIns="0" tIns="0" rIns="0" bIns="0" rtlCol="0">
            <a:spAutoFit/>
          </a:bodyPr>
          <a:lstStyle/>
          <a:p>
            <a:pPr lvl="0"/>
            <a:r>
              <a:rPr lang="ru-RU" noProof="0" smtClean="0"/>
              <a:t>Образец текста</a:t>
            </a:r>
          </a:p>
          <a:p>
            <a:pPr lvl="1"/>
            <a:r>
              <a:rPr lang="ru-RU" noProof="0" smtClean="0"/>
              <a:t>Второй уровень</a:t>
            </a:r>
          </a:p>
          <a:p>
            <a:pPr lvl="2"/>
            <a:r>
              <a:rPr lang="ru-RU" noProof="0" smtClean="0"/>
              <a:t>Третий уровень</a:t>
            </a:r>
          </a:p>
          <a:p>
            <a:pPr lvl="3"/>
            <a:r>
              <a:rPr lang="ru-RU" noProof="0" smtClean="0"/>
              <a:t>Четвертый уровень</a:t>
            </a:r>
          </a:p>
          <a:p>
            <a:pPr lvl="4"/>
            <a:r>
              <a:rPr lang="ru-RU" noProof="0" smtClean="0"/>
              <a:t>Пятый уровень</a:t>
            </a:r>
            <a:endParaRPr lang="ru-RU" noProof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63" r:id="rId1"/>
    <p:sldLayoutId id="2147483664" r:id="rId2"/>
    <p:sldLayoutId id="2147483665" r:id="rId3"/>
    <p:sldLayoutId id="2147483666" r:id="rId4"/>
    <p:sldLayoutId id="2147483667" r:id="rId5"/>
    <p:sldLayoutId id="2147483668" r:id="rId6"/>
    <p:sldLayoutId id="2147483669" r:id="rId7"/>
    <p:sldLayoutId id="2147483670" r:id="rId8"/>
    <p:sldLayoutId id="2147483671" r:id="rId9"/>
    <p:sldLayoutId id="2147483672" r:id="rId10"/>
    <p:sldLayoutId id="2147483673" r:id="rId11"/>
    <p:sldLayoutId id="2147483661" r:id="rId12"/>
  </p:sldLayoutIdLst>
  <p:transition>
    <p:fade/>
  </p:transition>
  <p:txStyles>
    <p:titleStyle>
      <a:lvl1pPr algn="l" defTabSz="914363" rtl="0" eaLnBrk="1" latinLnBrk="0" hangingPunct="1">
        <a:lnSpc>
          <a:spcPct val="90000"/>
        </a:lnSpc>
        <a:spcBef>
          <a:spcPct val="0"/>
        </a:spcBef>
        <a:buNone/>
        <a:defRPr lang="en-US" sz="4800" b="0" kern="1200" cap="none" spc="-150" dirty="0" smtClean="0">
          <a:ln w="3175">
            <a:noFill/>
          </a:ln>
          <a:gradFill flip="none" rotWithShape="1">
            <a:gsLst>
              <a:gs pos="0">
                <a:srgbClr val="FFFFB9"/>
              </a:gs>
              <a:gs pos="36000">
                <a:srgbClr val="FFFF99"/>
              </a:gs>
              <a:gs pos="86000">
                <a:srgbClr val="F6AE1E"/>
              </a:gs>
            </a:gsLst>
            <a:lin ang="5400000" scaled="0"/>
            <a:tileRect/>
          </a:gra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latin typeface="+mj-lt"/>
          <a:ea typeface="+mn-ea"/>
          <a:cs typeface="Arial" charset="0"/>
        </a:defRPr>
      </a:lvl1pPr>
    </p:titleStyle>
    <p:bodyStyle>
      <a:lvl1pPr marL="396875" indent="-396875" algn="l" defTabSz="914363" rtl="0" eaLnBrk="1" latinLnBrk="0" hangingPunct="1">
        <a:lnSpc>
          <a:spcPct val="90000"/>
        </a:lnSpc>
        <a:spcBef>
          <a:spcPct val="20000"/>
        </a:spcBef>
        <a:buFontTx/>
        <a:buBlip>
          <a:blip r:embed="rId14"/>
        </a:buBlip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914400" indent="-396875" algn="l" defTabSz="914363" rtl="0" eaLnBrk="1" latinLnBrk="0" hangingPunct="1">
        <a:lnSpc>
          <a:spcPct val="90000"/>
        </a:lnSpc>
        <a:spcBef>
          <a:spcPct val="20000"/>
        </a:spcBef>
        <a:buFontTx/>
        <a:buBlip>
          <a:blip r:embed="rId15"/>
        </a:buBlip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258888" indent="-344488" algn="l" defTabSz="914363" rtl="0" eaLnBrk="1" latinLnBrk="0" hangingPunct="1">
        <a:lnSpc>
          <a:spcPct val="90000"/>
        </a:lnSpc>
        <a:spcBef>
          <a:spcPct val="20000"/>
        </a:spcBef>
        <a:buFontTx/>
        <a:buBlip>
          <a:blip r:embed="rId15"/>
        </a:buBlip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4963" indent="-346075" algn="l" defTabSz="914363" rtl="0" eaLnBrk="1" latinLnBrk="0" hangingPunct="1">
        <a:lnSpc>
          <a:spcPct val="90000"/>
        </a:lnSpc>
        <a:spcBef>
          <a:spcPct val="20000"/>
        </a:spcBef>
        <a:buFontTx/>
        <a:buBlip>
          <a:blip r:embed="rId15"/>
        </a:buBlip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1941513" indent="-336550" algn="l" defTabSz="914363" rtl="0" eaLnBrk="1" latinLnBrk="0" hangingPunct="1">
        <a:lnSpc>
          <a:spcPct val="90000"/>
        </a:lnSpc>
        <a:spcBef>
          <a:spcPct val="20000"/>
        </a:spcBef>
        <a:buFontTx/>
        <a:buBlip>
          <a:blip r:embed="rId15"/>
        </a:buBlip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499" indent="-228591" algn="l" defTabSz="914363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681" indent="-228591" algn="l" defTabSz="914363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863" indent="-228591" algn="l" defTabSz="914363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045" indent="-228591" algn="l" defTabSz="914363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2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63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45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27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09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090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272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454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2E8FF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 descr="white rectangle.png"/>
          <p:cNvPicPr>
            <a:picLocks noChangeAspect="1"/>
          </p:cNvPicPr>
          <p:nvPr/>
        </p:nvPicPr>
        <p:blipFill>
          <a:blip r:embed="rId3" cstate="print"/>
          <a:srcRect b="10453"/>
          <a:stretch>
            <a:fillRect/>
          </a:stretch>
        </p:blipFill>
        <p:spPr>
          <a:xfrm>
            <a:off x="0" y="1299706"/>
            <a:ext cx="9144000" cy="5558294"/>
          </a:xfrm>
          <a:prstGeom prst="rect">
            <a:avLst/>
          </a:prstGeom>
        </p:spPr>
      </p:pic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381000" y="230188"/>
            <a:ext cx="8382000" cy="664797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/>
          <a:p>
            <a:r>
              <a:rPr lang="ru-RU" noProof="0" smtClean="0"/>
              <a:t>Образец заголовка</a:t>
            </a:r>
            <a:endParaRPr lang="ru-RU" noProof="0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722312" y="1905000"/>
            <a:ext cx="8040688" cy="210826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lvl="0"/>
            <a:r>
              <a:rPr lang="ru-RU" noProof="0" smtClean="0"/>
              <a:t>Образец текста</a:t>
            </a:r>
          </a:p>
          <a:p>
            <a:pPr lvl="1"/>
            <a:r>
              <a:rPr lang="ru-RU" noProof="0" smtClean="0"/>
              <a:t>Второй уровень</a:t>
            </a:r>
          </a:p>
          <a:p>
            <a:pPr lvl="2"/>
            <a:r>
              <a:rPr lang="ru-RU" noProof="0" smtClean="0"/>
              <a:t>Третий уровень</a:t>
            </a:r>
          </a:p>
          <a:p>
            <a:pPr lvl="3"/>
            <a:r>
              <a:rPr lang="ru-RU" noProof="0" smtClean="0"/>
              <a:t>Четвертый уровень</a:t>
            </a:r>
          </a:p>
          <a:p>
            <a:pPr lvl="4"/>
            <a:r>
              <a:rPr lang="ru-RU" noProof="0" smtClean="0"/>
              <a:t>Пятый уровень</a:t>
            </a:r>
            <a:endParaRPr lang="ru-RU" noProof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</p:sldLayoutIdLst>
  <p:transition>
    <p:fade/>
  </p:transition>
  <p:txStyles>
    <p:titleStyle>
      <a:lvl1pPr algn="l" defTabSz="914363" rtl="0" eaLnBrk="1" latinLnBrk="0" hangingPunct="1">
        <a:lnSpc>
          <a:spcPct val="90000"/>
        </a:lnSpc>
        <a:spcBef>
          <a:spcPct val="0"/>
        </a:spcBef>
        <a:buNone/>
        <a:defRPr lang="en-US" sz="4800" b="0" kern="1200" cap="none" spc="-125" dirty="0" smtClean="0">
          <a:ln w="3175">
            <a:noFill/>
          </a:ln>
          <a:gradFill flip="none" rotWithShape="1">
            <a:gsLst>
              <a:gs pos="0">
                <a:srgbClr val="FFFFB9"/>
              </a:gs>
              <a:gs pos="36000">
                <a:srgbClr val="FFFF99"/>
              </a:gs>
              <a:gs pos="86000">
                <a:srgbClr val="F6AE1E"/>
              </a:gs>
            </a:gsLst>
            <a:lin ang="5400000" scaled="0"/>
            <a:tileRect/>
          </a:gra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latin typeface="+mj-lt"/>
          <a:ea typeface="+mn-ea"/>
          <a:cs typeface="Arial" charset="0"/>
        </a:defRPr>
      </a:lvl1pPr>
    </p:titleStyle>
    <p:bodyStyle>
      <a:lvl1pPr marL="0" indent="0" algn="l" defTabSz="914363" rtl="0" eaLnBrk="1" latinLnBrk="0" hangingPunct="1">
        <a:lnSpc>
          <a:spcPct val="90000"/>
        </a:lnSpc>
        <a:spcBef>
          <a:spcPct val="20000"/>
        </a:spcBef>
        <a:buFont typeface="Arial" pitchFamily="34" charset="0"/>
        <a:buNone/>
        <a:defRPr sz="3000" b="1" kern="1200">
          <a:solidFill>
            <a:schemeClr val="tx1"/>
          </a:solidFill>
          <a:latin typeface="Courier New" pitchFamily="49" charset="0"/>
          <a:ea typeface="+mn-ea"/>
          <a:cs typeface="Courier New" pitchFamily="49" charset="0"/>
        </a:defRPr>
      </a:lvl1pPr>
      <a:lvl2pPr marL="384954" indent="-7937" algn="l" defTabSz="914363" rtl="0" eaLnBrk="1" latinLnBrk="0" hangingPunct="1">
        <a:lnSpc>
          <a:spcPct val="90000"/>
        </a:lnSpc>
        <a:spcBef>
          <a:spcPct val="20000"/>
        </a:spcBef>
        <a:buFont typeface="Arial" pitchFamily="34" charset="0"/>
        <a:buNone/>
        <a:defRPr sz="2800" b="1" kern="1200">
          <a:solidFill>
            <a:schemeClr val="tx1"/>
          </a:solidFill>
          <a:latin typeface="Courier New" pitchFamily="49" charset="0"/>
          <a:ea typeface="+mn-ea"/>
          <a:cs typeface="Courier New" pitchFamily="49" charset="0"/>
        </a:defRPr>
      </a:lvl2pPr>
      <a:lvl3pPr marL="761970" indent="-7937" algn="l" defTabSz="914363" rtl="0" eaLnBrk="1" latinLnBrk="0" hangingPunct="1">
        <a:lnSpc>
          <a:spcPct val="90000"/>
        </a:lnSpc>
        <a:spcBef>
          <a:spcPct val="20000"/>
        </a:spcBef>
        <a:buFont typeface="Arial" pitchFamily="34" charset="0"/>
        <a:buNone/>
        <a:defRPr sz="2400" b="1" kern="1200">
          <a:solidFill>
            <a:schemeClr val="tx1"/>
          </a:solidFill>
          <a:latin typeface="Courier New" pitchFamily="49" charset="0"/>
          <a:ea typeface="+mn-ea"/>
          <a:cs typeface="Courier New" pitchFamily="49" charset="0"/>
        </a:defRPr>
      </a:lvl3pPr>
      <a:lvl4pPr marL="1094009" indent="7937" algn="l" defTabSz="914363" rtl="0" eaLnBrk="1" latinLnBrk="0" hangingPunct="1">
        <a:lnSpc>
          <a:spcPct val="90000"/>
        </a:lnSpc>
        <a:spcBef>
          <a:spcPct val="20000"/>
        </a:spcBef>
        <a:buFont typeface="Arial" pitchFamily="34" charset="0"/>
        <a:buNone/>
        <a:defRPr sz="2400" b="1" kern="1200">
          <a:solidFill>
            <a:schemeClr val="tx1"/>
          </a:solidFill>
          <a:latin typeface="Courier New" pitchFamily="49" charset="0"/>
          <a:ea typeface="+mn-ea"/>
          <a:cs typeface="Courier New" pitchFamily="49" charset="0"/>
        </a:defRPr>
      </a:lvl4pPr>
      <a:lvl5pPr marL="1426047" indent="0" algn="l" defTabSz="914363" rtl="0" eaLnBrk="1" latinLnBrk="0" hangingPunct="1">
        <a:lnSpc>
          <a:spcPct val="90000"/>
        </a:lnSpc>
        <a:spcBef>
          <a:spcPct val="20000"/>
        </a:spcBef>
        <a:buFont typeface="Arial" pitchFamily="34" charset="0"/>
        <a:buNone/>
        <a:defRPr sz="2400" b="1" kern="1200">
          <a:solidFill>
            <a:schemeClr val="tx1"/>
          </a:solidFill>
          <a:latin typeface="Courier New" pitchFamily="49" charset="0"/>
          <a:ea typeface="+mn-ea"/>
          <a:cs typeface="Courier New" pitchFamily="49" charset="0"/>
        </a:defRPr>
      </a:lvl5pPr>
      <a:lvl6pPr marL="2514499" indent="-228591" algn="l" defTabSz="914363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681" indent="-228591" algn="l" defTabSz="914363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863" indent="-228591" algn="l" defTabSz="914363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045" indent="-228591" algn="l" defTabSz="914363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2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63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45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27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09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090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272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454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e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e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e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jpe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jpe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jpe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jpe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gif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Рисунок 5" descr="block-WT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2952953" y="2482968"/>
            <a:ext cx="3238095" cy="1892064"/>
          </a:xfrm>
          <a:prstGeom prst="rect">
            <a:avLst/>
          </a:prstGeom>
        </p:spPr>
      </p:pic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Текст 3"/>
          <p:cNvSpPr>
            <a:spLocks noGrp="1"/>
          </p:cNvSpPr>
          <p:nvPr>
            <p:ph type="body" sz="quarter" idx="10"/>
          </p:nvPr>
        </p:nvSpPr>
        <p:spPr>
          <a:xfrm>
            <a:off x="611560" y="494654"/>
            <a:ext cx="7848872" cy="648072"/>
          </a:xfrm>
        </p:spPr>
        <p:txBody>
          <a:bodyPr anchor="ctr" anchorCtr="0"/>
          <a:lstStyle/>
          <a:p>
            <a:pPr algn="r"/>
            <a:r>
              <a:rPr lang="en-US" sz="2600" spc="-100" dirty="0" smtClean="0"/>
              <a:t>background</a:t>
            </a:r>
            <a:endParaRPr lang="ru-RU" sz="2600" spc="-100" dirty="0"/>
          </a:p>
        </p:txBody>
      </p:sp>
      <p:pic>
        <p:nvPicPr>
          <p:cNvPr id="6" name="Рисунок 5" descr="block-WT.png"/>
          <p:cNvPicPr>
            <a:picLocks noChangeAspect="1"/>
          </p:cNvPicPr>
          <p:nvPr/>
        </p:nvPicPr>
        <p:blipFill>
          <a:blip r:embed="rId2" cstate="print"/>
          <a:srcRect l="12196" t="15748" r="12196" b="15748"/>
          <a:stretch>
            <a:fillRect/>
          </a:stretch>
        </p:blipFill>
        <p:spPr>
          <a:xfrm>
            <a:off x="611560" y="530690"/>
            <a:ext cx="1088000" cy="576000"/>
          </a:xfrm>
          <a:prstGeom prst="rect">
            <a:avLst/>
          </a:prstGeom>
        </p:spPr>
      </p:pic>
      <p:cxnSp>
        <p:nvCxnSpPr>
          <p:cNvPr id="10" name="Прямая соединительная линия 9"/>
          <p:cNvCxnSpPr/>
          <p:nvPr/>
        </p:nvCxnSpPr>
        <p:spPr>
          <a:xfrm>
            <a:off x="647564" y="1196752"/>
            <a:ext cx="7776864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074" name="Picture 2" descr="https://dev.w3.org/html5/html-author/images/content-venn.pn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648000" y="1822811"/>
            <a:ext cx="7848000" cy="4414501"/>
          </a:xfrm>
          <a:prstGeom prst="rect">
            <a:avLst/>
          </a:prstGeom>
          <a:noFill/>
        </p:spPr>
      </p:pic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Текст 3"/>
          <p:cNvSpPr>
            <a:spLocks noGrp="1"/>
          </p:cNvSpPr>
          <p:nvPr>
            <p:ph type="body" sz="quarter" idx="10"/>
          </p:nvPr>
        </p:nvSpPr>
        <p:spPr>
          <a:xfrm>
            <a:off x="611560" y="494654"/>
            <a:ext cx="7848872" cy="648072"/>
          </a:xfrm>
        </p:spPr>
        <p:txBody>
          <a:bodyPr anchor="ctr" anchorCtr="0"/>
          <a:lstStyle/>
          <a:p>
            <a:pPr algn="r"/>
            <a:r>
              <a:rPr lang="en-US" sz="2600" spc="-100" dirty="0" smtClean="0"/>
              <a:t>background</a:t>
            </a:r>
            <a:endParaRPr lang="ru-RU" sz="2600" spc="-100" dirty="0"/>
          </a:p>
        </p:txBody>
      </p:sp>
      <p:sp>
        <p:nvSpPr>
          <p:cNvPr id="5" name="TextBox 4"/>
          <p:cNvSpPr txBox="1"/>
          <p:nvPr/>
        </p:nvSpPr>
        <p:spPr>
          <a:xfrm>
            <a:off x="612000" y="2650325"/>
            <a:ext cx="7920000" cy="2684563"/>
          </a:xfrm>
          <a:prstGeom prst="rect">
            <a:avLst/>
          </a:prstGeom>
          <a:noFill/>
        </p:spPr>
        <p:txBody>
          <a:bodyPr wrap="square" lIns="72000" tIns="72000" rIns="72000" bIns="72000" rtlCol="0" anchor="ctr" anchorCtr="0">
            <a:spAutoFit/>
          </a:bodyPr>
          <a:lstStyle/>
          <a:p>
            <a:pPr>
              <a:spcAft>
                <a:spcPts val="1800"/>
              </a:spcAft>
            </a:pPr>
            <a:r>
              <a:rPr lang="en-US" sz="2600" b="1" dirty="0" smtClean="0">
                <a:latin typeface="Roboto" pitchFamily="2" charset="0"/>
                <a:ea typeface="Roboto" pitchFamily="2" charset="0"/>
              </a:rPr>
              <a:t>Metadata content</a:t>
            </a:r>
            <a:endParaRPr lang="ru-RU" sz="2400" dirty="0" smtClean="0">
              <a:latin typeface="Roboto" pitchFamily="2" charset="0"/>
              <a:ea typeface="Roboto" pitchFamily="2" charset="0"/>
            </a:endParaRPr>
          </a:p>
          <a:p>
            <a:pPr>
              <a:spcAft>
                <a:spcPts val="600"/>
              </a:spcAft>
            </a:pPr>
            <a:r>
              <a:rPr lang="ru-RU" sz="2000" dirty="0" smtClean="0">
                <a:latin typeface="Roboto" pitchFamily="2" charset="0"/>
                <a:ea typeface="Roboto" pitchFamily="2" charset="0"/>
              </a:rPr>
              <a:t>Элементы, принадлежащие к категории метаданных, изменяют отображение или поведение HTML-документа, связывают его с другими документами и предоставляют другую дополнительную информацию о документе.</a:t>
            </a:r>
            <a:endParaRPr lang="en-US" sz="2000" dirty="0" smtClean="0">
              <a:latin typeface="Roboto" pitchFamily="2" charset="0"/>
              <a:ea typeface="Roboto" pitchFamily="2" charset="0"/>
            </a:endParaRPr>
          </a:p>
          <a:p>
            <a:pPr>
              <a:spcBef>
                <a:spcPts val="1800"/>
              </a:spcBef>
              <a:spcAft>
                <a:spcPts val="600"/>
              </a:spcAft>
            </a:pPr>
            <a:r>
              <a:rPr lang="en-US" sz="2400" dirty="0" smtClean="0">
                <a:latin typeface="Roboto" pitchFamily="2" charset="0"/>
                <a:ea typeface="Roboto" pitchFamily="2" charset="0"/>
              </a:rPr>
              <a:t>&lt;meta&gt;, &lt;title&gt;, &lt;link&gt;, &lt;base&gt;, &lt;style&gt;, &lt;script&gt;</a:t>
            </a:r>
            <a:endParaRPr lang="ru-RU" sz="2400" dirty="0" smtClean="0">
              <a:latin typeface="Roboto" pitchFamily="2" charset="0"/>
              <a:ea typeface="Roboto" pitchFamily="2" charset="0"/>
            </a:endParaRPr>
          </a:p>
        </p:txBody>
      </p:sp>
      <p:pic>
        <p:nvPicPr>
          <p:cNvPr id="6" name="Рисунок 5" descr="block-WT.png"/>
          <p:cNvPicPr>
            <a:picLocks noChangeAspect="1"/>
          </p:cNvPicPr>
          <p:nvPr/>
        </p:nvPicPr>
        <p:blipFill>
          <a:blip r:embed="rId2" cstate="print"/>
          <a:srcRect l="12196" t="15748" r="12196" b="15748"/>
          <a:stretch>
            <a:fillRect/>
          </a:stretch>
        </p:blipFill>
        <p:spPr>
          <a:xfrm>
            <a:off x="611560" y="530690"/>
            <a:ext cx="1088000" cy="576000"/>
          </a:xfrm>
          <a:prstGeom prst="rect">
            <a:avLst/>
          </a:prstGeom>
        </p:spPr>
      </p:pic>
      <p:cxnSp>
        <p:nvCxnSpPr>
          <p:cNvPr id="10" name="Прямая соединительная линия 9"/>
          <p:cNvCxnSpPr/>
          <p:nvPr/>
        </p:nvCxnSpPr>
        <p:spPr>
          <a:xfrm>
            <a:off x="647564" y="1196752"/>
            <a:ext cx="7776864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Текст 3"/>
          <p:cNvSpPr>
            <a:spLocks noGrp="1"/>
          </p:cNvSpPr>
          <p:nvPr>
            <p:ph type="body" sz="quarter" idx="10"/>
          </p:nvPr>
        </p:nvSpPr>
        <p:spPr>
          <a:xfrm>
            <a:off x="611560" y="494654"/>
            <a:ext cx="7848872" cy="648072"/>
          </a:xfrm>
        </p:spPr>
        <p:txBody>
          <a:bodyPr anchor="ctr" anchorCtr="0"/>
          <a:lstStyle/>
          <a:p>
            <a:pPr algn="r"/>
            <a:r>
              <a:rPr lang="en-US" sz="2600" spc="-100" dirty="0" smtClean="0"/>
              <a:t>background</a:t>
            </a:r>
            <a:endParaRPr lang="ru-RU" sz="2600" spc="-100" dirty="0"/>
          </a:p>
        </p:txBody>
      </p:sp>
      <p:sp>
        <p:nvSpPr>
          <p:cNvPr id="5" name="TextBox 4"/>
          <p:cNvSpPr txBox="1"/>
          <p:nvPr/>
        </p:nvSpPr>
        <p:spPr>
          <a:xfrm>
            <a:off x="612000" y="2588769"/>
            <a:ext cx="7920000" cy="2807674"/>
          </a:xfrm>
          <a:prstGeom prst="rect">
            <a:avLst/>
          </a:prstGeom>
          <a:noFill/>
        </p:spPr>
        <p:txBody>
          <a:bodyPr wrap="square" lIns="72000" tIns="72000" rIns="72000" bIns="72000" rtlCol="0" anchor="ctr" anchorCtr="0">
            <a:spAutoFit/>
          </a:bodyPr>
          <a:lstStyle/>
          <a:p>
            <a:pPr>
              <a:spcAft>
                <a:spcPts val="1800"/>
              </a:spcAft>
            </a:pPr>
            <a:r>
              <a:rPr lang="en-US" sz="2600" b="1" dirty="0" smtClean="0">
                <a:latin typeface="Roboto" pitchFamily="2" charset="0"/>
                <a:ea typeface="Roboto" pitchFamily="2" charset="0"/>
              </a:rPr>
              <a:t>Flow content</a:t>
            </a:r>
            <a:endParaRPr lang="ru-RU" sz="2400" dirty="0" smtClean="0">
              <a:latin typeface="Roboto" pitchFamily="2" charset="0"/>
              <a:ea typeface="Roboto" pitchFamily="2" charset="0"/>
            </a:endParaRPr>
          </a:p>
          <a:p>
            <a:pPr>
              <a:spcAft>
                <a:spcPts val="600"/>
              </a:spcAft>
            </a:pPr>
            <a:r>
              <a:rPr lang="ru-RU" sz="2000" dirty="0" smtClean="0">
                <a:latin typeface="Roboto" pitchFamily="2" charset="0"/>
                <a:ea typeface="Roboto" pitchFamily="2" charset="0"/>
              </a:rPr>
              <a:t>Элементы основного потока обычно содержат текст и встроенный </a:t>
            </a:r>
            <a:r>
              <a:rPr lang="ru-RU" sz="2000" dirty="0" err="1" smtClean="0">
                <a:latin typeface="Roboto" pitchFamily="2" charset="0"/>
                <a:ea typeface="Roboto" pitchFamily="2" charset="0"/>
              </a:rPr>
              <a:t>контент</a:t>
            </a:r>
            <a:r>
              <a:rPr lang="ru-RU" sz="2000" dirty="0" smtClean="0">
                <a:latin typeface="Roboto" pitchFamily="2" charset="0"/>
                <a:ea typeface="Roboto" pitchFamily="2" charset="0"/>
              </a:rPr>
              <a:t>.</a:t>
            </a:r>
            <a:endParaRPr lang="en-US" sz="2000" dirty="0" smtClean="0">
              <a:latin typeface="Roboto" pitchFamily="2" charset="0"/>
              <a:ea typeface="Roboto" pitchFamily="2" charset="0"/>
            </a:endParaRPr>
          </a:p>
          <a:p>
            <a:pPr>
              <a:spcBef>
                <a:spcPts val="1800"/>
              </a:spcBef>
              <a:spcAft>
                <a:spcPts val="600"/>
              </a:spcAft>
            </a:pPr>
            <a:r>
              <a:rPr lang="en-US" sz="2400" dirty="0" smtClean="0">
                <a:latin typeface="Roboto" pitchFamily="2" charset="0"/>
                <a:ea typeface="Roboto" pitchFamily="2" charset="0"/>
              </a:rPr>
              <a:t>&lt;a&gt;, &lt;</a:t>
            </a:r>
            <a:r>
              <a:rPr lang="en-US" sz="2400" dirty="0" err="1" smtClean="0">
                <a:latin typeface="Roboto" pitchFamily="2" charset="0"/>
                <a:ea typeface="Roboto" pitchFamily="2" charset="0"/>
              </a:rPr>
              <a:t>abbr</a:t>
            </a:r>
            <a:r>
              <a:rPr lang="en-US" sz="2400" dirty="0" smtClean="0">
                <a:latin typeface="Roboto" pitchFamily="2" charset="0"/>
                <a:ea typeface="Roboto" pitchFamily="2" charset="0"/>
              </a:rPr>
              <a:t>&gt;, &lt;address&gt;, &lt;article&gt;, &lt;aside&gt;, &lt;audio&gt;, &lt;b&gt;,&lt;</a:t>
            </a:r>
            <a:r>
              <a:rPr lang="en-US" sz="2400" dirty="0" err="1" smtClean="0">
                <a:latin typeface="Roboto" pitchFamily="2" charset="0"/>
                <a:ea typeface="Roboto" pitchFamily="2" charset="0"/>
              </a:rPr>
              <a:t>bdo</a:t>
            </a:r>
            <a:r>
              <a:rPr lang="en-US" sz="2400" dirty="0" smtClean="0">
                <a:latin typeface="Roboto" pitchFamily="2" charset="0"/>
                <a:ea typeface="Roboto" pitchFamily="2" charset="0"/>
              </a:rPr>
              <a:t>&gt;, &lt;</a:t>
            </a:r>
            <a:r>
              <a:rPr lang="en-US" sz="2400" dirty="0" err="1" smtClean="0">
                <a:latin typeface="Roboto" pitchFamily="2" charset="0"/>
                <a:ea typeface="Roboto" pitchFamily="2" charset="0"/>
              </a:rPr>
              <a:t>bdi</a:t>
            </a:r>
            <a:r>
              <a:rPr lang="en-US" sz="2400" dirty="0" smtClean="0">
                <a:latin typeface="Roboto" pitchFamily="2" charset="0"/>
                <a:ea typeface="Roboto" pitchFamily="2" charset="0"/>
              </a:rPr>
              <a:t>&gt;, &lt;</a:t>
            </a:r>
            <a:r>
              <a:rPr lang="en-US" sz="2400" dirty="0" err="1" smtClean="0">
                <a:latin typeface="Roboto" pitchFamily="2" charset="0"/>
                <a:ea typeface="Roboto" pitchFamily="2" charset="0"/>
              </a:rPr>
              <a:t>blockquote</a:t>
            </a:r>
            <a:r>
              <a:rPr lang="en-US" sz="2400" dirty="0" smtClean="0">
                <a:latin typeface="Roboto" pitchFamily="2" charset="0"/>
                <a:ea typeface="Roboto" pitchFamily="2" charset="0"/>
              </a:rPr>
              <a:t>&gt;, &lt;</a:t>
            </a:r>
            <a:r>
              <a:rPr lang="en-US" sz="2400" dirty="0" err="1" smtClean="0">
                <a:latin typeface="Roboto" pitchFamily="2" charset="0"/>
                <a:ea typeface="Roboto" pitchFamily="2" charset="0"/>
              </a:rPr>
              <a:t>br</a:t>
            </a:r>
            <a:r>
              <a:rPr lang="en-US" sz="2400" dirty="0" smtClean="0">
                <a:latin typeface="Roboto" pitchFamily="2" charset="0"/>
                <a:ea typeface="Roboto" pitchFamily="2" charset="0"/>
              </a:rPr>
              <a:t>&gt;, &lt;button&gt;, &lt;canvas&gt;, &lt;cite&gt;, &lt;code&gt;…</a:t>
            </a:r>
            <a:endParaRPr lang="ru-RU" sz="2400" dirty="0" smtClean="0">
              <a:latin typeface="Roboto" pitchFamily="2" charset="0"/>
              <a:ea typeface="Roboto" pitchFamily="2" charset="0"/>
            </a:endParaRPr>
          </a:p>
        </p:txBody>
      </p:sp>
      <p:pic>
        <p:nvPicPr>
          <p:cNvPr id="6" name="Рисунок 5" descr="block-WT.png"/>
          <p:cNvPicPr>
            <a:picLocks noChangeAspect="1"/>
          </p:cNvPicPr>
          <p:nvPr/>
        </p:nvPicPr>
        <p:blipFill>
          <a:blip r:embed="rId2" cstate="print"/>
          <a:srcRect l="12196" t="15748" r="12196" b="15748"/>
          <a:stretch>
            <a:fillRect/>
          </a:stretch>
        </p:blipFill>
        <p:spPr>
          <a:xfrm>
            <a:off x="611560" y="530690"/>
            <a:ext cx="1088000" cy="576000"/>
          </a:xfrm>
          <a:prstGeom prst="rect">
            <a:avLst/>
          </a:prstGeom>
        </p:spPr>
      </p:pic>
      <p:cxnSp>
        <p:nvCxnSpPr>
          <p:cNvPr id="10" name="Прямая соединительная линия 9"/>
          <p:cNvCxnSpPr/>
          <p:nvPr/>
        </p:nvCxnSpPr>
        <p:spPr>
          <a:xfrm>
            <a:off x="647564" y="1196752"/>
            <a:ext cx="7776864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Текст 3"/>
          <p:cNvSpPr>
            <a:spLocks noGrp="1"/>
          </p:cNvSpPr>
          <p:nvPr>
            <p:ph type="body" sz="quarter" idx="10"/>
          </p:nvPr>
        </p:nvSpPr>
        <p:spPr>
          <a:xfrm>
            <a:off x="611560" y="494654"/>
            <a:ext cx="7848872" cy="648072"/>
          </a:xfrm>
        </p:spPr>
        <p:txBody>
          <a:bodyPr anchor="ctr" anchorCtr="0"/>
          <a:lstStyle/>
          <a:p>
            <a:pPr algn="r"/>
            <a:r>
              <a:rPr lang="en-US" sz="2600" spc="-100" dirty="0" smtClean="0"/>
              <a:t>background</a:t>
            </a:r>
            <a:endParaRPr lang="ru-RU" sz="2600" spc="-100" dirty="0"/>
          </a:p>
        </p:txBody>
      </p:sp>
      <p:sp>
        <p:nvSpPr>
          <p:cNvPr id="5" name="TextBox 4"/>
          <p:cNvSpPr txBox="1"/>
          <p:nvPr/>
        </p:nvSpPr>
        <p:spPr>
          <a:xfrm>
            <a:off x="612000" y="2804213"/>
            <a:ext cx="7920000" cy="2376786"/>
          </a:xfrm>
          <a:prstGeom prst="rect">
            <a:avLst/>
          </a:prstGeom>
          <a:noFill/>
        </p:spPr>
        <p:txBody>
          <a:bodyPr wrap="square" lIns="72000" tIns="72000" rIns="72000" bIns="72000" rtlCol="0" anchor="ctr" anchorCtr="0">
            <a:spAutoFit/>
          </a:bodyPr>
          <a:lstStyle/>
          <a:p>
            <a:pPr>
              <a:spcAft>
                <a:spcPts val="1800"/>
              </a:spcAft>
            </a:pPr>
            <a:r>
              <a:rPr lang="en-US" sz="2600" b="1" dirty="0" smtClean="0">
                <a:latin typeface="Roboto" pitchFamily="2" charset="0"/>
                <a:ea typeface="Roboto" pitchFamily="2" charset="0"/>
              </a:rPr>
              <a:t>Sectioning content</a:t>
            </a:r>
            <a:endParaRPr lang="ru-RU" sz="2400" dirty="0" smtClean="0">
              <a:latin typeface="Roboto" pitchFamily="2" charset="0"/>
              <a:ea typeface="Roboto" pitchFamily="2" charset="0"/>
            </a:endParaRPr>
          </a:p>
          <a:p>
            <a:pPr>
              <a:spcAft>
                <a:spcPts val="600"/>
              </a:spcAft>
            </a:pPr>
            <a:r>
              <a:rPr lang="ru-RU" sz="2000" dirty="0" smtClean="0">
                <a:latin typeface="Roboto" pitchFamily="2" charset="0"/>
                <a:ea typeface="Roboto" pitchFamily="2" charset="0"/>
              </a:rPr>
              <a:t>Подобные элементы создают секции (блоки) в текущей структуре документа, определяющие область действия заголовочного </a:t>
            </a:r>
            <a:r>
              <a:rPr lang="ru-RU" sz="2000" dirty="0" err="1" smtClean="0">
                <a:latin typeface="Roboto" pitchFamily="2" charset="0"/>
                <a:ea typeface="Roboto" pitchFamily="2" charset="0"/>
              </a:rPr>
              <a:t>контента</a:t>
            </a:r>
            <a:r>
              <a:rPr lang="ru-RU" sz="2000" dirty="0" smtClean="0">
                <a:latin typeface="Roboto" pitchFamily="2" charset="0"/>
                <a:ea typeface="Roboto" pitchFamily="2" charset="0"/>
              </a:rPr>
              <a:t> и элементов &lt;</a:t>
            </a:r>
            <a:r>
              <a:rPr lang="ru-RU" sz="2000" dirty="0" err="1" smtClean="0">
                <a:latin typeface="Roboto" pitchFamily="2" charset="0"/>
                <a:ea typeface="Roboto" pitchFamily="2" charset="0"/>
              </a:rPr>
              <a:t>header</a:t>
            </a:r>
            <a:r>
              <a:rPr lang="ru-RU" sz="2000" dirty="0" smtClean="0">
                <a:latin typeface="Roboto" pitchFamily="2" charset="0"/>
                <a:ea typeface="Roboto" pitchFamily="2" charset="0"/>
              </a:rPr>
              <a:t>&gt; и &lt;</a:t>
            </a:r>
            <a:r>
              <a:rPr lang="ru-RU" sz="2000" dirty="0" err="1" smtClean="0">
                <a:latin typeface="Roboto" pitchFamily="2" charset="0"/>
                <a:ea typeface="Roboto" pitchFamily="2" charset="0"/>
              </a:rPr>
              <a:t>footer</a:t>
            </a:r>
            <a:r>
              <a:rPr lang="ru-RU" sz="2000" dirty="0" smtClean="0">
                <a:latin typeface="Roboto" pitchFamily="2" charset="0"/>
                <a:ea typeface="Roboto" pitchFamily="2" charset="0"/>
              </a:rPr>
              <a:t>&gt;</a:t>
            </a:r>
            <a:endParaRPr lang="en-US" sz="2000" dirty="0" smtClean="0">
              <a:latin typeface="Roboto" pitchFamily="2" charset="0"/>
              <a:ea typeface="Roboto" pitchFamily="2" charset="0"/>
            </a:endParaRPr>
          </a:p>
          <a:p>
            <a:pPr>
              <a:spcBef>
                <a:spcPts val="1800"/>
              </a:spcBef>
              <a:spcAft>
                <a:spcPts val="600"/>
              </a:spcAft>
            </a:pPr>
            <a:r>
              <a:rPr lang="fr-FR" sz="2400" dirty="0" smtClean="0">
                <a:latin typeface="Roboto" pitchFamily="2" charset="0"/>
                <a:ea typeface="Roboto" pitchFamily="2" charset="0"/>
              </a:rPr>
              <a:t>&lt;article&gt;, &lt;aside&gt;, &lt;nav&gt; и &lt;section&gt;</a:t>
            </a:r>
            <a:endParaRPr lang="ru-RU" sz="2400" dirty="0" smtClean="0">
              <a:latin typeface="Roboto" pitchFamily="2" charset="0"/>
              <a:ea typeface="Roboto" pitchFamily="2" charset="0"/>
            </a:endParaRPr>
          </a:p>
        </p:txBody>
      </p:sp>
      <p:pic>
        <p:nvPicPr>
          <p:cNvPr id="6" name="Рисунок 5" descr="block-WT.png"/>
          <p:cNvPicPr>
            <a:picLocks noChangeAspect="1"/>
          </p:cNvPicPr>
          <p:nvPr/>
        </p:nvPicPr>
        <p:blipFill>
          <a:blip r:embed="rId2" cstate="print"/>
          <a:srcRect l="12196" t="15748" r="12196" b="15748"/>
          <a:stretch>
            <a:fillRect/>
          </a:stretch>
        </p:blipFill>
        <p:spPr>
          <a:xfrm>
            <a:off x="611560" y="530690"/>
            <a:ext cx="1088000" cy="576000"/>
          </a:xfrm>
          <a:prstGeom prst="rect">
            <a:avLst/>
          </a:prstGeom>
        </p:spPr>
      </p:pic>
      <p:cxnSp>
        <p:nvCxnSpPr>
          <p:cNvPr id="10" name="Прямая соединительная линия 9"/>
          <p:cNvCxnSpPr/>
          <p:nvPr/>
        </p:nvCxnSpPr>
        <p:spPr>
          <a:xfrm>
            <a:off x="647564" y="1196752"/>
            <a:ext cx="7776864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Текст 3"/>
          <p:cNvSpPr>
            <a:spLocks noGrp="1"/>
          </p:cNvSpPr>
          <p:nvPr>
            <p:ph type="body" sz="quarter" idx="10"/>
          </p:nvPr>
        </p:nvSpPr>
        <p:spPr>
          <a:xfrm>
            <a:off x="611560" y="494654"/>
            <a:ext cx="7848872" cy="648072"/>
          </a:xfrm>
        </p:spPr>
        <p:txBody>
          <a:bodyPr anchor="ctr" anchorCtr="0"/>
          <a:lstStyle/>
          <a:p>
            <a:pPr algn="r"/>
            <a:r>
              <a:rPr lang="en-US" sz="2600" spc="-100" dirty="0" smtClean="0"/>
              <a:t>background</a:t>
            </a:r>
            <a:endParaRPr lang="ru-RU" sz="2600" spc="-100" dirty="0"/>
          </a:p>
        </p:txBody>
      </p:sp>
      <p:sp>
        <p:nvSpPr>
          <p:cNvPr id="5" name="TextBox 4"/>
          <p:cNvSpPr txBox="1"/>
          <p:nvPr/>
        </p:nvSpPr>
        <p:spPr>
          <a:xfrm>
            <a:off x="612000" y="2804213"/>
            <a:ext cx="7920000" cy="2376786"/>
          </a:xfrm>
          <a:prstGeom prst="rect">
            <a:avLst/>
          </a:prstGeom>
          <a:noFill/>
        </p:spPr>
        <p:txBody>
          <a:bodyPr wrap="square" lIns="72000" tIns="72000" rIns="72000" bIns="72000" rtlCol="0" anchor="ctr" anchorCtr="0">
            <a:spAutoFit/>
          </a:bodyPr>
          <a:lstStyle/>
          <a:p>
            <a:pPr>
              <a:spcAft>
                <a:spcPts val="1800"/>
              </a:spcAft>
            </a:pPr>
            <a:r>
              <a:rPr lang="en-US" sz="2600" b="1" dirty="0" smtClean="0">
                <a:latin typeface="Roboto" pitchFamily="2" charset="0"/>
                <a:ea typeface="Roboto" pitchFamily="2" charset="0"/>
              </a:rPr>
              <a:t>Heading content</a:t>
            </a:r>
            <a:endParaRPr lang="ru-RU" sz="2400" dirty="0" smtClean="0">
              <a:latin typeface="Roboto" pitchFamily="2" charset="0"/>
              <a:ea typeface="Roboto" pitchFamily="2" charset="0"/>
            </a:endParaRPr>
          </a:p>
          <a:p>
            <a:pPr>
              <a:spcAft>
                <a:spcPts val="600"/>
              </a:spcAft>
            </a:pPr>
            <a:r>
              <a:rPr lang="ru-RU" sz="2000" dirty="0" smtClean="0">
                <a:latin typeface="Roboto" pitchFamily="2" charset="0"/>
                <a:ea typeface="Roboto" pitchFamily="2" charset="0"/>
              </a:rPr>
              <a:t>Заголовочный </a:t>
            </a:r>
            <a:r>
              <a:rPr lang="ru-RU" sz="2000" dirty="0" err="1" smtClean="0">
                <a:latin typeface="Roboto" pitchFamily="2" charset="0"/>
                <a:ea typeface="Roboto" pitchFamily="2" charset="0"/>
              </a:rPr>
              <a:t>контент</a:t>
            </a:r>
            <a:r>
              <a:rPr lang="ru-RU" sz="2000" dirty="0" smtClean="0">
                <a:latin typeface="Roboto" pitchFamily="2" charset="0"/>
                <a:ea typeface="Roboto" pitchFamily="2" charset="0"/>
              </a:rPr>
              <a:t> задает заголовок секции, явно отмеченной структурным элементом или неявно – самим заголовочным.</a:t>
            </a:r>
            <a:endParaRPr lang="en-US" sz="2000" dirty="0" smtClean="0">
              <a:latin typeface="Roboto" pitchFamily="2" charset="0"/>
              <a:ea typeface="Roboto" pitchFamily="2" charset="0"/>
            </a:endParaRPr>
          </a:p>
          <a:p>
            <a:pPr>
              <a:spcBef>
                <a:spcPts val="1800"/>
              </a:spcBef>
              <a:spcAft>
                <a:spcPts val="600"/>
              </a:spcAft>
            </a:pPr>
            <a:r>
              <a:rPr lang="pt-BR" sz="2400" dirty="0" smtClean="0">
                <a:latin typeface="Roboto" pitchFamily="2" charset="0"/>
                <a:ea typeface="Roboto" pitchFamily="2" charset="0"/>
              </a:rPr>
              <a:t>&lt;h1&gt;, &lt;h2&gt;, &lt;h3&gt;, &lt;h4&gt;, &lt;h5&gt;, &lt;h6&gt; </a:t>
            </a:r>
            <a:endParaRPr lang="ru-RU" sz="2400" dirty="0" smtClean="0">
              <a:latin typeface="Roboto" pitchFamily="2" charset="0"/>
              <a:ea typeface="Roboto" pitchFamily="2" charset="0"/>
            </a:endParaRPr>
          </a:p>
        </p:txBody>
      </p:sp>
      <p:pic>
        <p:nvPicPr>
          <p:cNvPr id="6" name="Рисунок 5" descr="block-WT.png"/>
          <p:cNvPicPr>
            <a:picLocks noChangeAspect="1"/>
          </p:cNvPicPr>
          <p:nvPr/>
        </p:nvPicPr>
        <p:blipFill>
          <a:blip r:embed="rId2" cstate="print"/>
          <a:srcRect l="12196" t="15748" r="12196" b="15748"/>
          <a:stretch>
            <a:fillRect/>
          </a:stretch>
        </p:blipFill>
        <p:spPr>
          <a:xfrm>
            <a:off x="611560" y="530690"/>
            <a:ext cx="1088000" cy="576000"/>
          </a:xfrm>
          <a:prstGeom prst="rect">
            <a:avLst/>
          </a:prstGeom>
        </p:spPr>
      </p:pic>
      <p:cxnSp>
        <p:nvCxnSpPr>
          <p:cNvPr id="10" name="Прямая соединительная линия 9"/>
          <p:cNvCxnSpPr/>
          <p:nvPr/>
        </p:nvCxnSpPr>
        <p:spPr>
          <a:xfrm>
            <a:off x="647564" y="1196752"/>
            <a:ext cx="7776864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Текст 3"/>
          <p:cNvSpPr>
            <a:spLocks noGrp="1"/>
          </p:cNvSpPr>
          <p:nvPr>
            <p:ph type="body" sz="quarter" idx="10"/>
          </p:nvPr>
        </p:nvSpPr>
        <p:spPr>
          <a:xfrm>
            <a:off x="611560" y="494654"/>
            <a:ext cx="7848872" cy="648072"/>
          </a:xfrm>
        </p:spPr>
        <p:txBody>
          <a:bodyPr anchor="ctr" anchorCtr="0"/>
          <a:lstStyle/>
          <a:p>
            <a:pPr algn="r"/>
            <a:r>
              <a:rPr lang="en-US" sz="2600" spc="-100" dirty="0" smtClean="0"/>
              <a:t>background</a:t>
            </a:r>
            <a:endParaRPr lang="ru-RU" sz="2600" spc="-100" dirty="0"/>
          </a:p>
        </p:txBody>
      </p:sp>
      <p:sp>
        <p:nvSpPr>
          <p:cNvPr id="5" name="TextBox 4"/>
          <p:cNvSpPr txBox="1"/>
          <p:nvPr/>
        </p:nvSpPr>
        <p:spPr>
          <a:xfrm>
            <a:off x="612000" y="1665440"/>
            <a:ext cx="7920000" cy="4654333"/>
          </a:xfrm>
          <a:prstGeom prst="rect">
            <a:avLst/>
          </a:prstGeom>
          <a:noFill/>
        </p:spPr>
        <p:txBody>
          <a:bodyPr wrap="square" lIns="72000" tIns="72000" rIns="72000" bIns="72000" rtlCol="0" anchor="ctr" anchorCtr="0">
            <a:spAutoFit/>
          </a:bodyPr>
          <a:lstStyle/>
          <a:p>
            <a:pPr>
              <a:spcAft>
                <a:spcPts val="1800"/>
              </a:spcAft>
            </a:pPr>
            <a:r>
              <a:rPr lang="en-US" sz="2600" b="1" dirty="0" smtClean="0">
                <a:latin typeface="Roboto" pitchFamily="2" charset="0"/>
                <a:ea typeface="Roboto" pitchFamily="2" charset="0"/>
              </a:rPr>
              <a:t>Phrasing content</a:t>
            </a:r>
            <a:endParaRPr lang="ru-RU" sz="2400" dirty="0" smtClean="0">
              <a:latin typeface="Roboto" pitchFamily="2" charset="0"/>
              <a:ea typeface="Roboto" pitchFamily="2" charset="0"/>
            </a:endParaRPr>
          </a:p>
          <a:p>
            <a:pPr>
              <a:spcAft>
                <a:spcPts val="600"/>
              </a:spcAft>
            </a:pPr>
            <a:r>
              <a:rPr lang="ru-RU" sz="2000" dirty="0" smtClean="0">
                <a:latin typeface="Roboto" pitchFamily="2" charset="0"/>
                <a:ea typeface="Roboto" pitchFamily="2" charset="0"/>
              </a:rPr>
              <a:t>Фразовый </a:t>
            </a:r>
            <a:r>
              <a:rPr lang="ru-RU" sz="2000" dirty="0" err="1" smtClean="0">
                <a:latin typeface="Roboto" pitchFamily="2" charset="0"/>
                <a:ea typeface="Roboto" pitchFamily="2" charset="0"/>
              </a:rPr>
              <a:t>контент</a:t>
            </a:r>
            <a:r>
              <a:rPr lang="ru-RU" sz="2000" dirty="0" smtClean="0">
                <a:latin typeface="Roboto" pitchFamily="2" charset="0"/>
                <a:ea typeface="Roboto" pitchFamily="2" charset="0"/>
              </a:rPr>
              <a:t> определяет текст и его формат. Серии фразового </a:t>
            </a:r>
            <a:r>
              <a:rPr lang="ru-RU" sz="2000" dirty="0" err="1" smtClean="0">
                <a:latin typeface="Roboto" pitchFamily="2" charset="0"/>
                <a:ea typeface="Roboto" pitchFamily="2" charset="0"/>
              </a:rPr>
              <a:t>контента</a:t>
            </a:r>
            <a:r>
              <a:rPr lang="ru-RU" sz="2000" dirty="0" smtClean="0">
                <a:latin typeface="Roboto" pitchFamily="2" charset="0"/>
                <a:ea typeface="Roboto" pitchFamily="2" charset="0"/>
              </a:rPr>
              <a:t> образуют параграфы.</a:t>
            </a:r>
            <a:endParaRPr lang="en-US" sz="2000" dirty="0" smtClean="0">
              <a:latin typeface="Roboto" pitchFamily="2" charset="0"/>
              <a:ea typeface="Roboto" pitchFamily="2" charset="0"/>
            </a:endParaRPr>
          </a:p>
          <a:p>
            <a:pPr>
              <a:spcBef>
                <a:spcPts val="1800"/>
              </a:spcBef>
              <a:spcAft>
                <a:spcPts val="600"/>
              </a:spcAft>
            </a:pPr>
            <a:r>
              <a:rPr lang="pt-BR" sz="2400" dirty="0" smtClean="0">
                <a:latin typeface="Roboto" pitchFamily="2" charset="0"/>
                <a:ea typeface="Roboto" pitchFamily="2" charset="0"/>
              </a:rPr>
              <a:t> &lt;abbr&gt;, &lt;b&gt;, &lt;bdo&gt;, &lt;br&gt;, &lt;button&gt;, &lt;canvas&gt;, &lt;cite&gt;, &lt;code&gt;, &lt;command&gt;, &lt;data&gt;, &lt;datalist&gt;, &lt;dfn&gt;, &lt;em&gt;, &lt;embed&gt;, &lt;i&gt;, &lt;iframe&gt;, &lt;img&gt;, &lt;input&gt;, &lt;kbd&gt;, &lt;keygen&gt;, &lt;label&gt;, &lt;mark&gt;, &lt;math&gt;, &lt;meter&gt;, &lt;noscript&gt;, &lt;object&gt;, &lt;output&gt;, &lt;progress&gt;, &lt;q&gt;, &lt;ruby&gt;, &lt;samp&gt;, &lt;script&gt;, &lt;select&gt;, &lt;small&gt;, &lt;span&gt;, &lt;strong&gt;, &lt;sub&gt;, &lt;sup&gt;, &lt;svg&gt;, &lt;textarea&gt;, &lt;time&gt;, &lt;var&gt;, &lt;video&gt;, &lt;wbr&gt; </a:t>
            </a:r>
            <a:r>
              <a:rPr lang="ru-RU" sz="2400" dirty="0" smtClean="0">
                <a:latin typeface="Roboto" pitchFamily="2" charset="0"/>
                <a:ea typeface="Roboto" pitchFamily="2" charset="0"/>
              </a:rPr>
              <a:t>и обычный текст (не только состоящий из символов пробелов).</a:t>
            </a:r>
          </a:p>
        </p:txBody>
      </p:sp>
      <p:pic>
        <p:nvPicPr>
          <p:cNvPr id="6" name="Рисунок 5" descr="block-WT.png"/>
          <p:cNvPicPr>
            <a:picLocks noChangeAspect="1"/>
          </p:cNvPicPr>
          <p:nvPr/>
        </p:nvPicPr>
        <p:blipFill>
          <a:blip r:embed="rId2" cstate="print"/>
          <a:srcRect l="12196" t="15748" r="12196" b="15748"/>
          <a:stretch>
            <a:fillRect/>
          </a:stretch>
        </p:blipFill>
        <p:spPr>
          <a:xfrm>
            <a:off x="611560" y="530690"/>
            <a:ext cx="1088000" cy="576000"/>
          </a:xfrm>
          <a:prstGeom prst="rect">
            <a:avLst/>
          </a:prstGeom>
        </p:spPr>
      </p:pic>
      <p:cxnSp>
        <p:nvCxnSpPr>
          <p:cNvPr id="10" name="Прямая соединительная линия 9"/>
          <p:cNvCxnSpPr/>
          <p:nvPr/>
        </p:nvCxnSpPr>
        <p:spPr>
          <a:xfrm>
            <a:off x="647564" y="1196752"/>
            <a:ext cx="7776864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Текст 3"/>
          <p:cNvSpPr>
            <a:spLocks noGrp="1"/>
          </p:cNvSpPr>
          <p:nvPr>
            <p:ph type="body" sz="quarter" idx="10"/>
          </p:nvPr>
        </p:nvSpPr>
        <p:spPr>
          <a:xfrm>
            <a:off x="611560" y="494654"/>
            <a:ext cx="7848872" cy="648072"/>
          </a:xfrm>
        </p:spPr>
        <p:txBody>
          <a:bodyPr anchor="ctr" anchorCtr="0"/>
          <a:lstStyle/>
          <a:p>
            <a:pPr algn="r"/>
            <a:r>
              <a:rPr lang="en-US" sz="2600" spc="-100" dirty="0" smtClean="0"/>
              <a:t>background</a:t>
            </a:r>
            <a:endParaRPr lang="ru-RU" sz="2600" spc="-100" dirty="0"/>
          </a:p>
        </p:txBody>
      </p:sp>
      <p:sp>
        <p:nvSpPr>
          <p:cNvPr id="5" name="TextBox 4"/>
          <p:cNvSpPr txBox="1"/>
          <p:nvPr/>
        </p:nvSpPr>
        <p:spPr>
          <a:xfrm>
            <a:off x="612000" y="2619547"/>
            <a:ext cx="7920000" cy="2746118"/>
          </a:xfrm>
          <a:prstGeom prst="rect">
            <a:avLst/>
          </a:prstGeom>
          <a:noFill/>
        </p:spPr>
        <p:txBody>
          <a:bodyPr wrap="square" lIns="72000" tIns="72000" rIns="72000" bIns="72000" rtlCol="0" anchor="ctr" anchorCtr="0">
            <a:spAutoFit/>
          </a:bodyPr>
          <a:lstStyle/>
          <a:p>
            <a:pPr>
              <a:spcAft>
                <a:spcPts val="1800"/>
              </a:spcAft>
            </a:pPr>
            <a:r>
              <a:rPr lang="en-US" sz="2600" b="1" dirty="0" smtClean="0">
                <a:latin typeface="Roboto" pitchFamily="2" charset="0"/>
                <a:ea typeface="Roboto" pitchFamily="2" charset="0"/>
              </a:rPr>
              <a:t>Embedded content</a:t>
            </a:r>
            <a:endParaRPr lang="ru-RU" sz="2400" dirty="0" smtClean="0">
              <a:latin typeface="Roboto" pitchFamily="2" charset="0"/>
              <a:ea typeface="Roboto" pitchFamily="2" charset="0"/>
            </a:endParaRPr>
          </a:p>
          <a:p>
            <a:pPr>
              <a:spcAft>
                <a:spcPts val="600"/>
              </a:spcAft>
            </a:pPr>
            <a:r>
              <a:rPr lang="ru-RU" sz="2000" dirty="0" smtClean="0">
                <a:latin typeface="Roboto" pitchFamily="2" charset="0"/>
                <a:ea typeface="Roboto" pitchFamily="2" charset="0"/>
              </a:rPr>
              <a:t>Встроенный </a:t>
            </a:r>
            <a:r>
              <a:rPr lang="ru-RU" sz="2000" dirty="0" err="1" smtClean="0">
                <a:latin typeface="Roboto" pitchFamily="2" charset="0"/>
                <a:ea typeface="Roboto" pitchFamily="2" charset="0"/>
              </a:rPr>
              <a:t>контент</a:t>
            </a:r>
            <a:r>
              <a:rPr lang="ru-RU" sz="2000" dirty="0" smtClean="0">
                <a:latin typeface="Roboto" pitchFamily="2" charset="0"/>
                <a:ea typeface="Roboto" pitchFamily="2" charset="0"/>
              </a:rPr>
              <a:t> импортирует в документ другой ресурс или вставляет содержимое на другом языке разметки или принадлежащее другому пространству имен.</a:t>
            </a:r>
            <a:endParaRPr lang="en-US" sz="2000" dirty="0" smtClean="0">
              <a:latin typeface="Roboto" pitchFamily="2" charset="0"/>
              <a:ea typeface="Roboto" pitchFamily="2" charset="0"/>
            </a:endParaRPr>
          </a:p>
          <a:p>
            <a:pPr>
              <a:spcBef>
                <a:spcPts val="1800"/>
              </a:spcBef>
              <a:spcAft>
                <a:spcPts val="600"/>
              </a:spcAft>
            </a:pPr>
            <a:r>
              <a:rPr lang="en-US" sz="2400" dirty="0" smtClean="0">
                <a:latin typeface="Roboto" pitchFamily="2" charset="0"/>
                <a:ea typeface="Roboto" pitchFamily="2" charset="0"/>
              </a:rPr>
              <a:t> &lt;audio&gt;, &lt;canvas&gt;, &lt;embed&gt;, &lt;</a:t>
            </a:r>
            <a:r>
              <a:rPr lang="en-US" sz="2400" dirty="0" err="1" smtClean="0">
                <a:latin typeface="Roboto" pitchFamily="2" charset="0"/>
                <a:ea typeface="Roboto" pitchFamily="2" charset="0"/>
              </a:rPr>
              <a:t>iframe</a:t>
            </a:r>
            <a:r>
              <a:rPr lang="en-US" sz="2400" dirty="0" smtClean="0">
                <a:latin typeface="Roboto" pitchFamily="2" charset="0"/>
                <a:ea typeface="Roboto" pitchFamily="2" charset="0"/>
              </a:rPr>
              <a:t>&gt;, &lt;</a:t>
            </a:r>
            <a:r>
              <a:rPr lang="en-US" sz="2400" dirty="0" err="1" smtClean="0">
                <a:latin typeface="Roboto" pitchFamily="2" charset="0"/>
                <a:ea typeface="Roboto" pitchFamily="2" charset="0"/>
              </a:rPr>
              <a:t>img</a:t>
            </a:r>
            <a:r>
              <a:rPr lang="en-US" sz="2400" dirty="0" smtClean="0">
                <a:latin typeface="Roboto" pitchFamily="2" charset="0"/>
                <a:ea typeface="Roboto" pitchFamily="2" charset="0"/>
              </a:rPr>
              <a:t>&gt;, &lt;math&gt;, &lt;object&gt;, &lt;</a:t>
            </a:r>
            <a:r>
              <a:rPr lang="en-US" sz="2400" dirty="0" err="1" smtClean="0">
                <a:latin typeface="Roboto" pitchFamily="2" charset="0"/>
                <a:ea typeface="Roboto" pitchFamily="2" charset="0"/>
              </a:rPr>
              <a:t>svg</a:t>
            </a:r>
            <a:r>
              <a:rPr lang="en-US" sz="2400" dirty="0" smtClean="0">
                <a:latin typeface="Roboto" pitchFamily="2" charset="0"/>
                <a:ea typeface="Roboto" pitchFamily="2" charset="0"/>
              </a:rPr>
              <a:t>&gt;, &lt;video&gt;</a:t>
            </a:r>
            <a:endParaRPr lang="ru-RU" sz="2400" dirty="0" smtClean="0">
              <a:latin typeface="Roboto" pitchFamily="2" charset="0"/>
              <a:ea typeface="Roboto" pitchFamily="2" charset="0"/>
            </a:endParaRPr>
          </a:p>
        </p:txBody>
      </p:sp>
      <p:pic>
        <p:nvPicPr>
          <p:cNvPr id="6" name="Рисунок 5" descr="block-WT.png"/>
          <p:cNvPicPr>
            <a:picLocks noChangeAspect="1"/>
          </p:cNvPicPr>
          <p:nvPr/>
        </p:nvPicPr>
        <p:blipFill>
          <a:blip r:embed="rId2" cstate="print"/>
          <a:srcRect l="12196" t="15748" r="12196" b="15748"/>
          <a:stretch>
            <a:fillRect/>
          </a:stretch>
        </p:blipFill>
        <p:spPr>
          <a:xfrm>
            <a:off x="611560" y="530690"/>
            <a:ext cx="1088000" cy="576000"/>
          </a:xfrm>
          <a:prstGeom prst="rect">
            <a:avLst/>
          </a:prstGeom>
        </p:spPr>
      </p:pic>
      <p:cxnSp>
        <p:nvCxnSpPr>
          <p:cNvPr id="10" name="Прямая соединительная линия 9"/>
          <p:cNvCxnSpPr/>
          <p:nvPr/>
        </p:nvCxnSpPr>
        <p:spPr>
          <a:xfrm>
            <a:off x="647564" y="1196752"/>
            <a:ext cx="7776864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Текст 3"/>
          <p:cNvSpPr>
            <a:spLocks noGrp="1"/>
          </p:cNvSpPr>
          <p:nvPr>
            <p:ph type="body" sz="quarter" idx="10"/>
          </p:nvPr>
        </p:nvSpPr>
        <p:spPr>
          <a:xfrm>
            <a:off x="611560" y="494654"/>
            <a:ext cx="7848872" cy="648072"/>
          </a:xfrm>
        </p:spPr>
        <p:txBody>
          <a:bodyPr anchor="ctr" anchorCtr="0"/>
          <a:lstStyle/>
          <a:p>
            <a:pPr algn="r"/>
            <a:r>
              <a:rPr lang="en-US" sz="2600" spc="-100" dirty="0" smtClean="0"/>
              <a:t>background</a:t>
            </a:r>
            <a:endParaRPr lang="ru-RU" sz="2600" spc="-100" dirty="0"/>
          </a:p>
        </p:txBody>
      </p:sp>
      <p:sp>
        <p:nvSpPr>
          <p:cNvPr id="5" name="TextBox 4"/>
          <p:cNvSpPr txBox="1"/>
          <p:nvPr/>
        </p:nvSpPr>
        <p:spPr>
          <a:xfrm>
            <a:off x="612000" y="2619547"/>
            <a:ext cx="7920000" cy="2746118"/>
          </a:xfrm>
          <a:prstGeom prst="rect">
            <a:avLst/>
          </a:prstGeom>
          <a:noFill/>
        </p:spPr>
        <p:txBody>
          <a:bodyPr wrap="square" lIns="72000" tIns="72000" rIns="72000" bIns="72000" rtlCol="0" anchor="ctr" anchorCtr="0">
            <a:spAutoFit/>
          </a:bodyPr>
          <a:lstStyle/>
          <a:p>
            <a:pPr>
              <a:spcAft>
                <a:spcPts val="1800"/>
              </a:spcAft>
            </a:pPr>
            <a:r>
              <a:rPr lang="en-US" sz="2600" b="1" dirty="0" smtClean="0">
                <a:latin typeface="Roboto" pitchFamily="2" charset="0"/>
                <a:ea typeface="Roboto" pitchFamily="2" charset="0"/>
              </a:rPr>
              <a:t>Interactive content</a:t>
            </a:r>
            <a:endParaRPr lang="ru-RU" sz="2400" dirty="0" smtClean="0">
              <a:latin typeface="Roboto" pitchFamily="2" charset="0"/>
              <a:ea typeface="Roboto" pitchFamily="2" charset="0"/>
            </a:endParaRPr>
          </a:p>
          <a:p>
            <a:pPr>
              <a:spcAft>
                <a:spcPts val="600"/>
              </a:spcAft>
            </a:pPr>
            <a:r>
              <a:rPr lang="ru-RU" sz="2000" dirty="0" smtClean="0">
                <a:latin typeface="Roboto" pitchFamily="2" charset="0"/>
                <a:ea typeface="Roboto" pitchFamily="2" charset="0"/>
              </a:rPr>
              <a:t>К интерактивному </a:t>
            </a:r>
            <a:r>
              <a:rPr lang="ru-RU" sz="2000" dirty="0" err="1" smtClean="0">
                <a:latin typeface="Roboto" pitchFamily="2" charset="0"/>
                <a:ea typeface="Roboto" pitchFamily="2" charset="0"/>
              </a:rPr>
              <a:t>контенту</a:t>
            </a:r>
            <a:r>
              <a:rPr lang="ru-RU" sz="2000" dirty="0" smtClean="0">
                <a:latin typeface="Roboto" pitchFamily="2" charset="0"/>
                <a:ea typeface="Roboto" pitchFamily="2" charset="0"/>
              </a:rPr>
              <a:t> относятся элементы, который специально разработаны для взаимодействия с пользователем.</a:t>
            </a:r>
            <a:endParaRPr lang="en-US" sz="2000" dirty="0" smtClean="0">
              <a:latin typeface="Roboto" pitchFamily="2" charset="0"/>
              <a:ea typeface="Roboto" pitchFamily="2" charset="0"/>
            </a:endParaRPr>
          </a:p>
          <a:p>
            <a:pPr>
              <a:spcBef>
                <a:spcPts val="1800"/>
              </a:spcBef>
              <a:spcAft>
                <a:spcPts val="600"/>
              </a:spcAft>
            </a:pPr>
            <a:r>
              <a:rPr lang="en-US" sz="2400" dirty="0" smtClean="0">
                <a:latin typeface="Roboto" pitchFamily="2" charset="0"/>
                <a:ea typeface="Roboto" pitchFamily="2" charset="0"/>
              </a:rPr>
              <a:t>&lt;a&gt;, &lt;button&gt;, &lt;details&gt;, &lt;embed&gt;, &lt;</a:t>
            </a:r>
            <a:r>
              <a:rPr lang="en-US" sz="2400" dirty="0" err="1" smtClean="0">
                <a:latin typeface="Roboto" pitchFamily="2" charset="0"/>
                <a:ea typeface="Roboto" pitchFamily="2" charset="0"/>
              </a:rPr>
              <a:t>iframe</a:t>
            </a:r>
            <a:r>
              <a:rPr lang="en-US" sz="2400" dirty="0" smtClean="0">
                <a:latin typeface="Roboto" pitchFamily="2" charset="0"/>
                <a:ea typeface="Roboto" pitchFamily="2" charset="0"/>
              </a:rPr>
              <a:t>&gt;, &lt;</a:t>
            </a:r>
            <a:r>
              <a:rPr lang="en-US" sz="2400" dirty="0" err="1" smtClean="0">
                <a:latin typeface="Roboto" pitchFamily="2" charset="0"/>
                <a:ea typeface="Roboto" pitchFamily="2" charset="0"/>
              </a:rPr>
              <a:t>keygen</a:t>
            </a:r>
            <a:r>
              <a:rPr lang="en-US" sz="2400" dirty="0" smtClean="0">
                <a:latin typeface="Roboto" pitchFamily="2" charset="0"/>
                <a:ea typeface="Roboto" pitchFamily="2" charset="0"/>
              </a:rPr>
              <a:t>&gt;, &lt;label&gt;, &lt;select&gt; и &lt;</a:t>
            </a:r>
            <a:r>
              <a:rPr lang="en-US" sz="2400" dirty="0" err="1" smtClean="0">
                <a:latin typeface="Roboto" pitchFamily="2" charset="0"/>
                <a:ea typeface="Roboto" pitchFamily="2" charset="0"/>
              </a:rPr>
              <a:t>textarea</a:t>
            </a:r>
            <a:r>
              <a:rPr lang="en-US" sz="2400" dirty="0" smtClean="0">
                <a:latin typeface="Roboto" pitchFamily="2" charset="0"/>
                <a:ea typeface="Roboto" pitchFamily="2" charset="0"/>
              </a:rPr>
              <a:t>&gt;</a:t>
            </a:r>
            <a:endParaRPr lang="ru-RU" sz="2400" dirty="0" smtClean="0">
              <a:latin typeface="Roboto" pitchFamily="2" charset="0"/>
              <a:ea typeface="Roboto" pitchFamily="2" charset="0"/>
            </a:endParaRPr>
          </a:p>
        </p:txBody>
      </p:sp>
      <p:pic>
        <p:nvPicPr>
          <p:cNvPr id="6" name="Рисунок 5" descr="block-WT.png"/>
          <p:cNvPicPr>
            <a:picLocks noChangeAspect="1"/>
          </p:cNvPicPr>
          <p:nvPr/>
        </p:nvPicPr>
        <p:blipFill>
          <a:blip r:embed="rId2" cstate="print"/>
          <a:srcRect l="12196" t="15748" r="12196" b="15748"/>
          <a:stretch>
            <a:fillRect/>
          </a:stretch>
        </p:blipFill>
        <p:spPr>
          <a:xfrm>
            <a:off x="611560" y="530690"/>
            <a:ext cx="1088000" cy="576000"/>
          </a:xfrm>
          <a:prstGeom prst="rect">
            <a:avLst/>
          </a:prstGeom>
        </p:spPr>
      </p:pic>
      <p:cxnSp>
        <p:nvCxnSpPr>
          <p:cNvPr id="10" name="Прямая соединительная линия 9"/>
          <p:cNvCxnSpPr/>
          <p:nvPr/>
        </p:nvCxnSpPr>
        <p:spPr>
          <a:xfrm>
            <a:off x="647564" y="1196752"/>
            <a:ext cx="7776864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Текст 3"/>
          <p:cNvSpPr>
            <a:spLocks noGrp="1"/>
          </p:cNvSpPr>
          <p:nvPr>
            <p:ph type="body" sz="quarter" idx="10"/>
          </p:nvPr>
        </p:nvSpPr>
        <p:spPr>
          <a:xfrm>
            <a:off x="611560" y="494654"/>
            <a:ext cx="7848872" cy="648072"/>
          </a:xfrm>
        </p:spPr>
        <p:txBody>
          <a:bodyPr anchor="ctr" anchorCtr="0"/>
          <a:lstStyle/>
          <a:p>
            <a:pPr algn="r"/>
            <a:r>
              <a:rPr lang="en-US" sz="2600" spc="-100" dirty="0" smtClean="0"/>
              <a:t>background</a:t>
            </a:r>
            <a:endParaRPr lang="ru-RU" sz="2600" spc="-100" dirty="0"/>
          </a:p>
        </p:txBody>
      </p:sp>
      <p:sp>
        <p:nvSpPr>
          <p:cNvPr id="5" name="TextBox 4"/>
          <p:cNvSpPr txBox="1"/>
          <p:nvPr/>
        </p:nvSpPr>
        <p:spPr>
          <a:xfrm>
            <a:off x="612000" y="2719575"/>
            <a:ext cx="7920000" cy="2546063"/>
          </a:xfrm>
          <a:prstGeom prst="rect">
            <a:avLst/>
          </a:prstGeom>
          <a:noFill/>
        </p:spPr>
        <p:txBody>
          <a:bodyPr wrap="square" lIns="72000" tIns="72000" rIns="72000" bIns="72000" rtlCol="0" anchor="ctr" anchorCtr="0">
            <a:spAutoFit/>
          </a:bodyPr>
          <a:lstStyle/>
          <a:p>
            <a:pPr>
              <a:spcAft>
                <a:spcPts val="1800"/>
              </a:spcAft>
            </a:pPr>
            <a:r>
              <a:rPr lang="en-US" sz="2600" b="1" dirty="0" smtClean="0">
                <a:latin typeface="Roboto" pitchFamily="2" charset="0"/>
                <a:ea typeface="Roboto" pitchFamily="2" charset="0"/>
              </a:rPr>
              <a:t>Content categories</a:t>
            </a:r>
            <a:endParaRPr lang="ru-RU" sz="2400" dirty="0" smtClean="0">
              <a:latin typeface="Roboto" pitchFamily="2" charset="0"/>
              <a:ea typeface="Roboto" pitchFamily="2" charset="0"/>
            </a:endParaRPr>
          </a:p>
          <a:p>
            <a:pPr>
              <a:spcAft>
                <a:spcPts val="600"/>
              </a:spcAft>
            </a:pPr>
            <a:r>
              <a:rPr lang="en-US" sz="2000" dirty="0" smtClean="0">
                <a:latin typeface="Roboto" pitchFamily="2" charset="0"/>
                <a:ea typeface="Roboto" pitchFamily="2" charset="0"/>
              </a:rPr>
              <a:t>https://html5book.ru/kontentnaya-model-html5/</a:t>
            </a:r>
          </a:p>
          <a:p>
            <a:pPr>
              <a:spcAft>
                <a:spcPts val="600"/>
              </a:spcAft>
            </a:pPr>
            <a:r>
              <a:rPr lang="en-US" sz="2000" dirty="0" smtClean="0">
                <a:latin typeface="Roboto" pitchFamily="2" charset="0"/>
                <a:ea typeface="Roboto" pitchFamily="2" charset="0"/>
              </a:rPr>
              <a:t>https://html5book.ru/html5-semantic-elements/</a:t>
            </a:r>
          </a:p>
          <a:p>
            <a:pPr>
              <a:spcAft>
                <a:spcPts val="600"/>
              </a:spcAft>
            </a:pPr>
            <a:r>
              <a:rPr lang="en-US" sz="2000" dirty="0" smtClean="0">
                <a:latin typeface="Roboto" pitchFamily="2" charset="0"/>
                <a:ea typeface="Roboto" pitchFamily="2" charset="0"/>
              </a:rPr>
              <a:t>https://itchief.ru/lessons/html-and-css/html-5-content-models</a:t>
            </a:r>
          </a:p>
          <a:p>
            <a:pPr>
              <a:spcAft>
                <a:spcPts val="600"/>
              </a:spcAft>
            </a:pPr>
            <a:r>
              <a:rPr lang="en-US" sz="2000" dirty="0" smtClean="0">
                <a:latin typeface="Roboto" pitchFamily="2" charset="0"/>
                <a:ea typeface="Roboto" pitchFamily="2" charset="0"/>
              </a:rPr>
              <a:t>https://www.ibm.com/developerworks/ru/library/wa-html5structuraltags/index.html</a:t>
            </a:r>
          </a:p>
        </p:txBody>
      </p:sp>
      <p:pic>
        <p:nvPicPr>
          <p:cNvPr id="6" name="Рисунок 5" descr="block-WT.png"/>
          <p:cNvPicPr>
            <a:picLocks noChangeAspect="1"/>
          </p:cNvPicPr>
          <p:nvPr/>
        </p:nvPicPr>
        <p:blipFill>
          <a:blip r:embed="rId2" cstate="print"/>
          <a:srcRect l="12196" t="15748" r="12196" b="15748"/>
          <a:stretch>
            <a:fillRect/>
          </a:stretch>
        </p:blipFill>
        <p:spPr>
          <a:xfrm>
            <a:off x="611560" y="530690"/>
            <a:ext cx="1088000" cy="576000"/>
          </a:xfrm>
          <a:prstGeom prst="rect">
            <a:avLst/>
          </a:prstGeom>
        </p:spPr>
      </p:pic>
      <p:cxnSp>
        <p:nvCxnSpPr>
          <p:cNvPr id="10" name="Прямая соединительная линия 9"/>
          <p:cNvCxnSpPr/>
          <p:nvPr/>
        </p:nvCxnSpPr>
        <p:spPr>
          <a:xfrm>
            <a:off x="647564" y="1196752"/>
            <a:ext cx="7776864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Текст 3"/>
          <p:cNvSpPr>
            <a:spLocks noGrp="1"/>
          </p:cNvSpPr>
          <p:nvPr>
            <p:ph type="body" sz="quarter" idx="10"/>
          </p:nvPr>
        </p:nvSpPr>
        <p:spPr>
          <a:xfrm>
            <a:off x="611560" y="494654"/>
            <a:ext cx="7848872" cy="648072"/>
          </a:xfrm>
        </p:spPr>
        <p:txBody>
          <a:bodyPr anchor="ctr" anchorCtr="0"/>
          <a:lstStyle/>
          <a:p>
            <a:pPr algn="r"/>
            <a:r>
              <a:rPr lang="en-US" sz="2600" spc="-100" dirty="0" smtClean="0"/>
              <a:t>background</a:t>
            </a:r>
            <a:endParaRPr lang="ru-RU" sz="2600" spc="-100" dirty="0"/>
          </a:p>
        </p:txBody>
      </p:sp>
      <p:sp>
        <p:nvSpPr>
          <p:cNvPr id="5" name="TextBox 4"/>
          <p:cNvSpPr txBox="1"/>
          <p:nvPr/>
        </p:nvSpPr>
        <p:spPr>
          <a:xfrm>
            <a:off x="612000" y="3258184"/>
            <a:ext cx="7920000" cy="1468845"/>
          </a:xfrm>
          <a:prstGeom prst="rect">
            <a:avLst/>
          </a:prstGeom>
          <a:noFill/>
        </p:spPr>
        <p:txBody>
          <a:bodyPr wrap="square" lIns="72000" tIns="72000" rIns="72000" bIns="72000" rtlCol="0" anchor="ctr" anchorCtr="0">
            <a:spAutoFit/>
          </a:bodyPr>
          <a:lstStyle/>
          <a:p>
            <a:pPr>
              <a:spcAft>
                <a:spcPts val="1800"/>
              </a:spcAft>
            </a:pPr>
            <a:r>
              <a:rPr lang="en-US" sz="2600" b="1" dirty="0" smtClean="0">
                <a:latin typeface="Roboto" pitchFamily="2" charset="0"/>
                <a:ea typeface="Roboto" pitchFamily="2" charset="0"/>
              </a:rPr>
              <a:t>HTML Validation</a:t>
            </a:r>
            <a:endParaRPr lang="ru-RU" sz="2400" dirty="0" smtClean="0">
              <a:latin typeface="Roboto" pitchFamily="2" charset="0"/>
              <a:ea typeface="Roboto" pitchFamily="2" charset="0"/>
            </a:endParaRPr>
          </a:p>
          <a:p>
            <a:pPr>
              <a:spcAft>
                <a:spcPts val="600"/>
              </a:spcAft>
            </a:pPr>
            <a:r>
              <a:rPr lang="en-US" sz="2000" dirty="0" smtClean="0">
                <a:latin typeface="Roboto" pitchFamily="2" charset="0"/>
                <a:ea typeface="Roboto" pitchFamily="2" charset="0"/>
              </a:rPr>
              <a:t>https://validator.w3.org/</a:t>
            </a:r>
          </a:p>
          <a:p>
            <a:pPr>
              <a:spcAft>
                <a:spcPts val="600"/>
              </a:spcAft>
            </a:pPr>
            <a:r>
              <a:rPr lang="en-US" sz="2000" dirty="0" smtClean="0">
                <a:latin typeface="Roboto" pitchFamily="2" charset="0"/>
                <a:ea typeface="Roboto" pitchFamily="2" charset="0"/>
              </a:rPr>
              <a:t>https://klondike-studio.ru/articles/content-w3c-validation/</a:t>
            </a:r>
          </a:p>
        </p:txBody>
      </p:sp>
      <p:pic>
        <p:nvPicPr>
          <p:cNvPr id="6" name="Рисунок 5" descr="block-WT.png"/>
          <p:cNvPicPr>
            <a:picLocks noChangeAspect="1"/>
          </p:cNvPicPr>
          <p:nvPr/>
        </p:nvPicPr>
        <p:blipFill>
          <a:blip r:embed="rId2" cstate="print"/>
          <a:srcRect l="12196" t="15748" r="12196" b="15748"/>
          <a:stretch>
            <a:fillRect/>
          </a:stretch>
        </p:blipFill>
        <p:spPr>
          <a:xfrm>
            <a:off x="611560" y="530690"/>
            <a:ext cx="1088000" cy="576000"/>
          </a:xfrm>
          <a:prstGeom prst="rect">
            <a:avLst/>
          </a:prstGeom>
        </p:spPr>
      </p:pic>
      <p:cxnSp>
        <p:nvCxnSpPr>
          <p:cNvPr id="10" name="Прямая соединительная линия 9"/>
          <p:cNvCxnSpPr/>
          <p:nvPr/>
        </p:nvCxnSpPr>
        <p:spPr>
          <a:xfrm>
            <a:off x="647564" y="1196752"/>
            <a:ext cx="7776864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Текст 3"/>
          <p:cNvSpPr>
            <a:spLocks noGrp="1"/>
          </p:cNvSpPr>
          <p:nvPr>
            <p:ph type="body" sz="quarter" idx="10"/>
          </p:nvPr>
        </p:nvSpPr>
        <p:spPr>
          <a:xfrm>
            <a:off x="611560" y="494654"/>
            <a:ext cx="7848872" cy="648072"/>
          </a:xfrm>
        </p:spPr>
        <p:txBody>
          <a:bodyPr anchor="ctr" anchorCtr="0"/>
          <a:lstStyle/>
          <a:p>
            <a:pPr algn="r"/>
            <a:r>
              <a:rPr lang="en-US" sz="2600" spc="-100" dirty="0" smtClean="0"/>
              <a:t>background</a:t>
            </a:r>
            <a:endParaRPr lang="ru-RU" sz="2600" spc="-100" dirty="0"/>
          </a:p>
        </p:txBody>
      </p:sp>
      <p:pic>
        <p:nvPicPr>
          <p:cNvPr id="6" name="Рисунок 5" descr="block-WT.png"/>
          <p:cNvPicPr>
            <a:picLocks noChangeAspect="1"/>
          </p:cNvPicPr>
          <p:nvPr/>
        </p:nvPicPr>
        <p:blipFill>
          <a:blip r:embed="rId2" cstate="print"/>
          <a:srcRect l="12196" t="15748" r="12196" b="15748"/>
          <a:stretch>
            <a:fillRect/>
          </a:stretch>
        </p:blipFill>
        <p:spPr>
          <a:xfrm>
            <a:off x="611560" y="530690"/>
            <a:ext cx="1088000" cy="576000"/>
          </a:xfrm>
          <a:prstGeom prst="rect">
            <a:avLst/>
          </a:prstGeom>
        </p:spPr>
      </p:pic>
      <p:graphicFrame>
        <p:nvGraphicFramePr>
          <p:cNvPr id="7" name="Схема 6"/>
          <p:cNvGraphicFramePr/>
          <p:nvPr/>
        </p:nvGraphicFramePr>
        <p:xfrm>
          <a:off x="1524000" y="1957288"/>
          <a:ext cx="6096000" cy="4064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cxnSp>
        <p:nvCxnSpPr>
          <p:cNvPr id="8" name="Прямая соединительная линия 7"/>
          <p:cNvCxnSpPr/>
          <p:nvPr/>
        </p:nvCxnSpPr>
        <p:spPr>
          <a:xfrm>
            <a:off x="647564" y="1196752"/>
            <a:ext cx="7776864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Текст 3"/>
          <p:cNvSpPr>
            <a:spLocks noGrp="1"/>
          </p:cNvSpPr>
          <p:nvPr>
            <p:ph type="body" sz="quarter" idx="10"/>
          </p:nvPr>
        </p:nvSpPr>
        <p:spPr>
          <a:xfrm>
            <a:off x="611560" y="494654"/>
            <a:ext cx="7848872" cy="648072"/>
          </a:xfrm>
        </p:spPr>
        <p:txBody>
          <a:bodyPr anchor="ctr" anchorCtr="0"/>
          <a:lstStyle/>
          <a:p>
            <a:pPr algn="r"/>
            <a:r>
              <a:rPr lang="en-US" sz="2600" spc="-100" dirty="0" smtClean="0"/>
              <a:t>background</a:t>
            </a:r>
            <a:endParaRPr lang="ru-RU" sz="2600" spc="-100" dirty="0"/>
          </a:p>
        </p:txBody>
      </p:sp>
      <p:sp>
        <p:nvSpPr>
          <p:cNvPr id="5" name="TextBox 4"/>
          <p:cNvSpPr txBox="1"/>
          <p:nvPr/>
        </p:nvSpPr>
        <p:spPr>
          <a:xfrm>
            <a:off x="612000" y="2873464"/>
            <a:ext cx="7920000" cy="2238287"/>
          </a:xfrm>
          <a:prstGeom prst="rect">
            <a:avLst/>
          </a:prstGeom>
          <a:noFill/>
        </p:spPr>
        <p:txBody>
          <a:bodyPr wrap="square" lIns="72000" tIns="72000" rIns="72000" bIns="72000" rtlCol="0" anchor="ctr" anchorCtr="0">
            <a:spAutoFit/>
          </a:bodyPr>
          <a:lstStyle/>
          <a:p>
            <a:pPr>
              <a:spcAft>
                <a:spcPts val="1800"/>
              </a:spcAft>
            </a:pPr>
            <a:r>
              <a:rPr lang="en-US" sz="2600" b="1" dirty="0" smtClean="0">
                <a:latin typeface="Roboto" pitchFamily="2" charset="0"/>
                <a:ea typeface="Roboto" pitchFamily="2" charset="0"/>
              </a:rPr>
              <a:t>Nested HTML Elements</a:t>
            </a:r>
            <a:endParaRPr lang="ru-RU" sz="2400" dirty="0" smtClean="0">
              <a:latin typeface="Roboto" pitchFamily="2" charset="0"/>
              <a:ea typeface="Roboto" pitchFamily="2" charset="0"/>
            </a:endParaRPr>
          </a:p>
          <a:p>
            <a:pPr>
              <a:spcAft>
                <a:spcPts val="600"/>
              </a:spcAft>
            </a:pPr>
            <a:r>
              <a:rPr lang="ru-RU" sz="2000" dirty="0" smtClean="0">
                <a:latin typeface="Roboto" pitchFamily="2" charset="0"/>
                <a:ea typeface="Roboto" pitchFamily="2" charset="0"/>
              </a:rPr>
              <a:t>&lt;</a:t>
            </a:r>
            <a:r>
              <a:rPr lang="ru-RU" sz="2000" dirty="0" err="1" smtClean="0">
                <a:latin typeface="Roboto" pitchFamily="2" charset="0"/>
                <a:ea typeface="Roboto" pitchFamily="2" charset="0"/>
              </a:rPr>
              <a:t>ul</a:t>
            </a:r>
            <a:r>
              <a:rPr lang="ru-RU" sz="2000" dirty="0" smtClean="0">
                <a:latin typeface="Roboto" pitchFamily="2" charset="0"/>
                <a:ea typeface="Roboto" pitchFamily="2" charset="0"/>
              </a:rPr>
              <a:t>&gt;&lt;</a:t>
            </a:r>
            <a:r>
              <a:rPr lang="ru-RU" sz="2000" dirty="0" err="1" smtClean="0">
                <a:latin typeface="Roboto" pitchFamily="2" charset="0"/>
                <a:ea typeface="Roboto" pitchFamily="2" charset="0"/>
              </a:rPr>
              <a:t>li</a:t>
            </a:r>
            <a:r>
              <a:rPr lang="ru-RU" sz="2000" dirty="0" smtClean="0">
                <a:latin typeface="Roboto" pitchFamily="2" charset="0"/>
                <a:ea typeface="Roboto" pitchFamily="2" charset="0"/>
              </a:rPr>
              <a:t>&gt;какой-то текст&lt;/</a:t>
            </a:r>
            <a:r>
              <a:rPr lang="ru-RU" sz="2000" dirty="0" err="1" smtClean="0">
                <a:latin typeface="Roboto" pitchFamily="2" charset="0"/>
                <a:ea typeface="Roboto" pitchFamily="2" charset="0"/>
              </a:rPr>
              <a:t>ul</a:t>
            </a:r>
            <a:r>
              <a:rPr lang="ru-RU" sz="2000" dirty="0" smtClean="0">
                <a:latin typeface="Roboto" pitchFamily="2" charset="0"/>
                <a:ea typeface="Roboto" pitchFamily="2" charset="0"/>
              </a:rPr>
              <a:t>&gt;&lt;/</a:t>
            </a:r>
            <a:r>
              <a:rPr lang="ru-RU" sz="2000" dirty="0" err="1" smtClean="0">
                <a:latin typeface="Roboto" pitchFamily="2" charset="0"/>
                <a:ea typeface="Roboto" pitchFamily="2" charset="0"/>
              </a:rPr>
              <a:t>li</a:t>
            </a:r>
            <a:r>
              <a:rPr lang="ru-RU" sz="2000" dirty="0" smtClean="0">
                <a:latin typeface="Roboto" pitchFamily="2" charset="0"/>
                <a:ea typeface="Roboto" pitchFamily="2" charset="0"/>
              </a:rPr>
              <a:t>&gt;</a:t>
            </a:r>
            <a:endParaRPr lang="en-US" sz="2000" dirty="0" smtClean="0">
              <a:latin typeface="Roboto" pitchFamily="2" charset="0"/>
              <a:ea typeface="Roboto" pitchFamily="2" charset="0"/>
            </a:endParaRPr>
          </a:p>
          <a:p>
            <a:pPr>
              <a:spcAft>
                <a:spcPts val="600"/>
              </a:spcAft>
            </a:pPr>
            <a:r>
              <a:rPr lang="en-US" sz="2000" dirty="0" smtClean="0">
                <a:latin typeface="Roboto" pitchFamily="2" charset="0"/>
                <a:ea typeface="Roboto" pitchFamily="2" charset="0"/>
              </a:rPr>
              <a:t>&lt;</a:t>
            </a:r>
            <a:r>
              <a:rPr lang="en-US" sz="2000" dirty="0" err="1" smtClean="0">
                <a:latin typeface="Roboto" pitchFamily="2" charset="0"/>
                <a:ea typeface="Roboto" pitchFamily="2" charset="0"/>
              </a:rPr>
              <a:t>ul</a:t>
            </a:r>
            <a:r>
              <a:rPr lang="en-US" sz="2000" dirty="0" smtClean="0">
                <a:latin typeface="Roboto" pitchFamily="2" charset="0"/>
                <a:ea typeface="Roboto" pitchFamily="2" charset="0"/>
              </a:rPr>
              <a:t>&gt;&lt;p&gt;&lt;/p&gt;&lt;/</a:t>
            </a:r>
            <a:r>
              <a:rPr lang="en-US" sz="2000" dirty="0" err="1" smtClean="0">
                <a:latin typeface="Roboto" pitchFamily="2" charset="0"/>
                <a:ea typeface="Roboto" pitchFamily="2" charset="0"/>
              </a:rPr>
              <a:t>ul</a:t>
            </a:r>
            <a:r>
              <a:rPr lang="en-US" sz="2000" dirty="0" smtClean="0">
                <a:latin typeface="Roboto" pitchFamily="2" charset="0"/>
                <a:ea typeface="Roboto" pitchFamily="2" charset="0"/>
              </a:rPr>
              <a:t>&gt;</a:t>
            </a:r>
            <a:endParaRPr lang="ru-RU" sz="2000" dirty="0" smtClean="0">
              <a:latin typeface="Roboto" pitchFamily="2" charset="0"/>
              <a:ea typeface="Roboto" pitchFamily="2" charset="0"/>
            </a:endParaRPr>
          </a:p>
          <a:p>
            <a:pPr>
              <a:spcAft>
                <a:spcPts val="600"/>
              </a:spcAft>
            </a:pPr>
            <a:r>
              <a:rPr lang="ru-RU" sz="2000" dirty="0" smtClean="0">
                <a:latin typeface="Roboto" pitchFamily="2" charset="0"/>
                <a:ea typeface="Roboto" pitchFamily="2" charset="0"/>
              </a:rPr>
              <a:t>&lt;</a:t>
            </a:r>
            <a:r>
              <a:rPr lang="ru-RU" sz="2000" dirty="0" err="1" smtClean="0">
                <a:latin typeface="Roboto" pitchFamily="2" charset="0"/>
                <a:ea typeface="Roboto" pitchFamily="2" charset="0"/>
              </a:rPr>
              <a:t>p</a:t>
            </a:r>
            <a:r>
              <a:rPr lang="ru-RU" sz="2000" dirty="0" smtClean="0">
                <a:latin typeface="Roboto" pitchFamily="2" charset="0"/>
                <a:ea typeface="Roboto" pitchFamily="2" charset="0"/>
              </a:rPr>
              <a:t>&gt;&lt;h1&gt;какой-то заголовок&lt;/h1&gt;&lt;/</a:t>
            </a:r>
            <a:r>
              <a:rPr lang="ru-RU" sz="2000" dirty="0" err="1" smtClean="0">
                <a:latin typeface="Roboto" pitchFamily="2" charset="0"/>
                <a:ea typeface="Roboto" pitchFamily="2" charset="0"/>
              </a:rPr>
              <a:t>p</a:t>
            </a:r>
            <a:r>
              <a:rPr lang="ru-RU" sz="2000" dirty="0" smtClean="0">
                <a:latin typeface="Roboto" pitchFamily="2" charset="0"/>
                <a:ea typeface="Roboto" pitchFamily="2" charset="0"/>
              </a:rPr>
              <a:t>&gt;</a:t>
            </a:r>
          </a:p>
          <a:p>
            <a:pPr>
              <a:spcAft>
                <a:spcPts val="600"/>
              </a:spcAft>
            </a:pPr>
            <a:r>
              <a:rPr lang="ru-RU" sz="2000" dirty="0" smtClean="0">
                <a:latin typeface="Roboto" pitchFamily="2" charset="0"/>
                <a:ea typeface="Roboto" pitchFamily="2" charset="0"/>
              </a:rPr>
              <a:t>&lt;</a:t>
            </a:r>
            <a:r>
              <a:rPr lang="ru-RU" sz="2000" dirty="0" err="1" smtClean="0">
                <a:latin typeface="Roboto" pitchFamily="2" charset="0"/>
                <a:ea typeface="Roboto" pitchFamily="2" charset="0"/>
              </a:rPr>
              <a:t>p</a:t>
            </a:r>
            <a:r>
              <a:rPr lang="ru-RU" sz="2000" dirty="0" smtClean="0">
                <a:latin typeface="Roboto" pitchFamily="2" charset="0"/>
                <a:ea typeface="Roboto" pitchFamily="2" charset="0"/>
              </a:rPr>
              <a:t>&gt;&lt;</a:t>
            </a:r>
            <a:r>
              <a:rPr lang="ru-RU" sz="2000" dirty="0" err="1" smtClean="0">
                <a:latin typeface="Roboto" pitchFamily="2" charset="0"/>
                <a:ea typeface="Roboto" pitchFamily="2" charset="0"/>
              </a:rPr>
              <a:t>span</a:t>
            </a:r>
            <a:r>
              <a:rPr lang="ru-RU" sz="2000" dirty="0" smtClean="0">
                <a:latin typeface="Roboto" pitchFamily="2" charset="0"/>
                <a:ea typeface="Roboto" pitchFamily="2" charset="0"/>
              </a:rPr>
              <a:t>&gt;какой-то текст&lt;/</a:t>
            </a:r>
            <a:r>
              <a:rPr lang="ru-RU" sz="2000" dirty="0" err="1" smtClean="0">
                <a:latin typeface="Roboto" pitchFamily="2" charset="0"/>
                <a:ea typeface="Roboto" pitchFamily="2" charset="0"/>
              </a:rPr>
              <a:t>span</a:t>
            </a:r>
            <a:r>
              <a:rPr lang="ru-RU" sz="2000" dirty="0" smtClean="0">
                <a:latin typeface="Roboto" pitchFamily="2" charset="0"/>
                <a:ea typeface="Roboto" pitchFamily="2" charset="0"/>
              </a:rPr>
              <a:t>&gt;&lt;/</a:t>
            </a:r>
            <a:r>
              <a:rPr lang="ru-RU" sz="2000" dirty="0" err="1" smtClean="0">
                <a:latin typeface="Roboto" pitchFamily="2" charset="0"/>
                <a:ea typeface="Roboto" pitchFamily="2" charset="0"/>
              </a:rPr>
              <a:t>p</a:t>
            </a:r>
            <a:r>
              <a:rPr lang="ru-RU" sz="2000" dirty="0" smtClean="0">
                <a:latin typeface="Roboto" pitchFamily="2" charset="0"/>
                <a:ea typeface="Roboto" pitchFamily="2" charset="0"/>
              </a:rPr>
              <a:t>&gt;</a:t>
            </a:r>
          </a:p>
        </p:txBody>
      </p:sp>
      <p:pic>
        <p:nvPicPr>
          <p:cNvPr id="6" name="Рисунок 5" descr="block-WT.png"/>
          <p:cNvPicPr>
            <a:picLocks noChangeAspect="1"/>
          </p:cNvPicPr>
          <p:nvPr/>
        </p:nvPicPr>
        <p:blipFill>
          <a:blip r:embed="rId2" cstate="print"/>
          <a:srcRect l="12196" t="15748" r="12196" b="15748"/>
          <a:stretch>
            <a:fillRect/>
          </a:stretch>
        </p:blipFill>
        <p:spPr>
          <a:xfrm>
            <a:off x="611560" y="530690"/>
            <a:ext cx="1088000" cy="576000"/>
          </a:xfrm>
          <a:prstGeom prst="rect">
            <a:avLst/>
          </a:prstGeom>
        </p:spPr>
      </p:pic>
      <p:cxnSp>
        <p:nvCxnSpPr>
          <p:cNvPr id="10" name="Прямая соединительная линия 9"/>
          <p:cNvCxnSpPr/>
          <p:nvPr/>
        </p:nvCxnSpPr>
        <p:spPr>
          <a:xfrm>
            <a:off x="647564" y="1196752"/>
            <a:ext cx="7776864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Текст 3"/>
          <p:cNvSpPr>
            <a:spLocks noGrp="1"/>
          </p:cNvSpPr>
          <p:nvPr>
            <p:ph type="body" sz="quarter" idx="10"/>
          </p:nvPr>
        </p:nvSpPr>
        <p:spPr>
          <a:xfrm>
            <a:off x="611560" y="494654"/>
            <a:ext cx="7848872" cy="648072"/>
          </a:xfrm>
        </p:spPr>
        <p:txBody>
          <a:bodyPr anchor="ctr" anchorCtr="0"/>
          <a:lstStyle/>
          <a:p>
            <a:pPr algn="r"/>
            <a:r>
              <a:rPr lang="en-US" sz="2600" spc="-100" dirty="0" smtClean="0"/>
              <a:t>background</a:t>
            </a:r>
            <a:endParaRPr lang="ru-RU" sz="2600" spc="-100" dirty="0"/>
          </a:p>
        </p:txBody>
      </p:sp>
      <p:sp>
        <p:nvSpPr>
          <p:cNvPr id="5" name="TextBox 4"/>
          <p:cNvSpPr txBox="1"/>
          <p:nvPr/>
        </p:nvSpPr>
        <p:spPr>
          <a:xfrm>
            <a:off x="612000" y="2873464"/>
            <a:ext cx="7920000" cy="2238287"/>
          </a:xfrm>
          <a:prstGeom prst="rect">
            <a:avLst/>
          </a:prstGeom>
          <a:noFill/>
        </p:spPr>
        <p:txBody>
          <a:bodyPr wrap="square" lIns="72000" tIns="72000" rIns="72000" bIns="72000" rtlCol="0" anchor="ctr" anchorCtr="0">
            <a:spAutoFit/>
          </a:bodyPr>
          <a:lstStyle/>
          <a:p>
            <a:pPr>
              <a:spcAft>
                <a:spcPts val="1800"/>
              </a:spcAft>
            </a:pPr>
            <a:r>
              <a:rPr lang="en-US" sz="2600" b="1" dirty="0" smtClean="0">
                <a:latin typeface="Roboto" pitchFamily="2" charset="0"/>
                <a:ea typeface="Roboto" pitchFamily="2" charset="0"/>
              </a:rPr>
              <a:t>Nested HTML Elements</a:t>
            </a:r>
            <a:endParaRPr lang="ru-RU" sz="2400" dirty="0" smtClean="0">
              <a:latin typeface="Roboto" pitchFamily="2" charset="0"/>
              <a:ea typeface="Roboto" pitchFamily="2" charset="0"/>
            </a:endParaRPr>
          </a:p>
          <a:p>
            <a:pPr>
              <a:spcAft>
                <a:spcPts val="600"/>
              </a:spcAft>
            </a:pPr>
            <a:r>
              <a:rPr lang="ru-RU" sz="2000" strike="sngStrike" dirty="0" smtClean="0">
                <a:solidFill>
                  <a:srgbClr val="FF0000"/>
                </a:solidFill>
                <a:latin typeface="Roboto" pitchFamily="2" charset="0"/>
                <a:ea typeface="Roboto" pitchFamily="2" charset="0"/>
              </a:rPr>
              <a:t>&lt;</a:t>
            </a:r>
            <a:r>
              <a:rPr lang="ru-RU" sz="2000" strike="sngStrike" dirty="0" err="1" smtClean="0">
                <a:solidFill>
                  <a:srgbClr val="FF0000"/>
                </a:solidFill>
                <a:latin typeface="Roboto" pitchFamily="2" charset="0"/>
                <a:ea typeface="Roboto" pitchFamily="2" charset="0"/>
              </a:rPr>
              <a:t>ul</a:t>
            </a:r>
            <a:r>
              <a:rPr lang="ru-RU" sz="2000" strike="sngStrike" dirty="0" smtClean="0">
                <a:solidFill>
                  <a:srgbClr val="FF0000"/>
                </a:solidFill>
                <a:latin typeface="Roboto" pitchFamily="2" charset="0"/>
                <a:ea typeface="Roboto" pitchFamily="2" charset="0"/>
              </a:rPr>
              <a:t>&gt;&lt;</a:t>
            </a:r>
            <a:r>
              <a:rPr lang="ru-RU" sz="2000" strike="sngStrike" dirty="0" err="1" smtClean="0">
                <a:solidFill>
                  <a:srgbClr val="FF0000"/>
                </a:solidFill>
                <a:latin typeface="Roboto" pitchFamily="2" charset="0"/>
                <a:ea typeface="Roboto" pitchFamily="2" charset="0"/>
              </a:rPr>
              <a:t>li</a:t>
            </a:r>
            <a:r>
              <a:rPr lang="ru-RU" sz="2000" strike="sngStrike" dirty="0" smtClean="0">
                <a:solidFill>
                  <a:srgbClr val="FF0000"/>
                </a:solidFill>
                <a:latin typeface="Roboto" pitchFamily="2" charset="0"/>
                <a:ea typeface="Roboto" pitchFamily="2" charset="0"/>
              </a:rPr>
              <a:t>&gt;какой-то текст&lt;/</a:t>
            </a:r>
            <a:r>
              <a:rPr lang="ru-RU" sz="2000" strike="sngStrike" dirty="0" err="1" smtClean="0">
                <a:solidFill>
                  <a:srgbClr val="FF0000"/>
                </a:solidFill>
                <a:latin typeface="Roboto" pitchFamily="2" charset="0"/>
                <a:ea typeface="Roboto" pitchFamily="2" charset="0"/>
              </a:rPr>
              <a:t>ul</a:t>
            </a:r>
            <a:r>
              <a:rPr lang="ru-RU" sz="2000" strike="sngStrike" dirty="0" smtClean="0">
                <a:solidFill>
                  <a:srgbClr val="FF0000"/>
                </a:solidFill>
                <a:latin typeface="Roboto" pitchFamily="2" charset="0"/>
                <a:ea typeface="Roboto" pitchFamily="2" charset="0"/>
              </a:rPr>
              <a:t>&gt;&lt;/</a:t>
            </a:r>
            <a:r>
              <a:rPr lang="ru-RU" sz="2000" strike="sngStrike" dirty="0" err="1" smtClean="0">
                <a:solidFill>
                  <a:srgbClr val="FF0000"/>
                </a:solidFill>
                <a:latin typeface="Roboto" pitchFamily="2" charset="0"/>
                <a:ea typeface="Roboto" pitchFamily="2" charset="0"/>
              </a:rPr>
              <a:t>li</a:t>
            </a:r>
            <a:r>
              <a:rPr lang="ru-RU" sz="2000" strike="sngStrike" dirty="0" smtClean="0">
                <a:solidFill>
                  <a:srgbClr val="FF0000"/>
                </a:solidFill>
                <a:latin typeface="Roboto" pitchFamily="2" charset="0"/>
                <a:ea typeface="Roboto" pitchFamily="2" charset="0"/>
              </a:rPr>
              <a:t>&gt;</a:t>
            </a:r>
            <a:endParaRPr lang="en-US" sz="2000" strike="sngStrike" dirty="0" smtClean="0">
              <a:solidFill>
                <a:srgbClr val="FF0000"/>
              </a:solidFill>
              <a:latin typeface="Roboto" pitchFamily="2" charset="0"/>
              <a:ea typeface="Roboto" pitchFamily="2" charset="0"/>
            </a:endParaRPr>
          </a:p>
          <a:p>
            <a:pPr>
              <a:spcAft>
                <a:spcPts val="600"/>
              </a:spcAft>
            </a:pPr>
            <a:r>
              <a:rPr lang="en-US" sz="2000" strike="sngStrike" dirty="0" smtClean="0">
                <a:solidFill>
                  <a:srgbClr val="FF0000"/>
                </a:solidFill>
                <a:latin typeface="Roboto" pitchFamily="2" charset="0"/>
                <a:ea typeface="Roboto" pitchFamily="2" charset="0"/>
              </a:rPr>
              <a:t>&lt;</a:t>
            </a:r>
            <a:r>
              <a:rPr lang="en-US" sz="2000" strike="sngStrike" dirty="0" err="1" smtClean="0">
                <a:solidFill>
                  <a:srgbClr val="FF0000"/>
                </a:solidFill>
                <a:latin typeface="Roboto" pitchFamily="2" charset="0"/>
                <a:ea typeface="Roboto" pitchFamily="2" charset="0"/>
              </a:rPr>
              <a:t>ul</a:t>
            </a:r>
            <a:r>
              <a:rPr lang="en-US" sz="2000" strike="sngStrike" dirty="0" smtClean="0">
                <a:solidFill>
                  <a:srgbClr val="FF0000"/>
                </a:solidFill>
                <a:latin typeface="Roboto" pitchFamily="2" charset="0"/>
                <a:ea typeface="Roboto" pitchFamily="2" charset="0"/>
              </a:rPr>
              <a:t>&gt;&lt;p&gt;&lt;/p&gt;&lt;/</a:t>
            </a:r>
            <a:r>
              <a:rPr lang="en-US" sz="2000" strike="sngStrike" dirty="0" err="1" smtClean="0">
                <a:solidFill>
                  <a:srgbClr val="FF0000"/>
                </a:solidFill>
                <a:latin typeface="Roboto" pitchFamily="2" charset="0"/>
                <a:ea typeface="Roboto" pitchFamily="2" charset="0"/>
              </a:rPr>
              <a:t>ul</a:t>
            </a:r>
            <a:r>
              <a:rPr lang="en-US" sz="2000" strike="sngStrike" dirty="0" smtClean="0">
                <a:solidFill>
                  <a:srgbClr val="FF0000"/>
                </a:solidFill>
                <a:latin typeface="Roboto" pitchFamily="2" charset="0"/>
                <a:ea typeface="Roboto" pitchFamily="2" charset="0"/>
              </a:rPr>
              <a:t>&gt;</a:t>
            </a:r>
            <a:endParaRPr lang="ru-RU" sz="2000" strike="sngStrike" dirty="0" smtClean="0">
              <a:solidFill>
                <a:srgbClr val="FF0000"/>
              </a:solidFill>
              <a:latin typeface="Roboto" pitchFamily="2" charset="0"/>
              <a:ea typeface="Roboto" pitchFamily="2" charset="0"/>
            </a:endParaRPr>
          </a:p>
          <a:p>
            <a:pPr>
              <a:spcAft>
                <a:spcPts val="600"/>
              </a:spcAft>
            </a:pPr>
            <a:r>
              <a:rPr lang="ru-RU" sz="2000" strike="sngStrike" dirty="0" smtClean="0">
                <a:solidFill>
                  <a:srgbClr val="FF0000"/>
                </a:solidFill>
                <a:latin typeface="Roboto" pitchFamily="2" charset="0"/>
                <a:ea typeface="Roboto" pitchFamily="2" charset="0"/>
              </a:rPr>
              <a:t>&lt;</a:t>
            </a:r>
            <a:r>
              <a:rPr lang="ru-RU" sz="2000" strike="sngStrike" dirty="0" err="1" smtClean="0">
                <a:solidFill>
                  <a:srgbClr val="FF0000"/>
                </a:solidFill>
                <a:latin typeface="Roboto" pitchFamily="2" charset="0"/>
                <a:ea typeface="Roboto" pitchFamily="2" charset="0"/>
              </a:rPr>
              <a:t>p</a:t>
            </a:r>
            <a:r>
              <a:rPr lang="ru-RU" sz="2000" strike="sngStrike" dirty="0" smtClean="0">
                <a:solidFill>
                  <a:srgbClr val="FF0000"/>
                </a:solidFill>
                <a:latin typeface="Roboto" pitchFamily="2" charset="0"/>
                <a:ea typeface="Roboto" pitchFamily="2" charset="0"/>
              </a:rPr>
              <a:t>&gt;&lt;h1&gt;какой-то заголовок&lt;/h1&gt;&lt;/</a:t>
            </a:r>
            <a:r>
              <a:rPr lang="ru-RU" sz="2000" strike="sngStrike" dirty="0" err="1" smtClean="0">
                <a:solidFill>
                  <a:srgbClr val="FF0000"/>
                </a:solidFill>
                <a:latin typeface="Roboto" pitchFamily="2" charset="0"/>
                <a:ea typeface="Roboto" pitchFamily="2" charset="0"/>
              </a:rPr>
              <a:t>p</a:t>
            </a:r>
            <a:r>
              <a:rPr lang="ru-RU" sz="2000" strike="sngStrike" dirty="0" smtClean="0">
                <a:solidFill>
                  <a:srgbClr val="FF0000"/>
                </a:solidFill>
                <a:latin typeface="Roboto" pitchFamily="2" charset="0"/>
                <a:ea typeface="Roboto" pitchFamily="2" charset="0"/>
              </a:rPr>
              <a:t>&gt;</a:t>
            </a:r>
          </a:p>
          <a:p>
            <a:pPr>
              <a:spcAft>
                <a:spcPts val="600"/>
              </a:spcAft>
            </a:pPr>
            <a:r>
              <a:rPr lang="ru-RU" sz="2000" dirty="0" smtClean="0">
                <a:latin typeface="Roboto" pitchFamily="2" charset="0"/>
                <a:ea typeface="Roboto" pitchFamily="2" charset="0"/>
              </a:rPr>
              <a:t>&lt;</a:t>
            </a:r>
            <a:r>
              <a:rPr lang="ru-RU" sz="2000" dirty="0" err="1" smtClean="0">
                <a:latin typeface="Roboto" pitchFamily="2" charset="0"/>
                <a:ea typeface="Roboto" pitchFamily="2" charset="0"/>
              </a:rPr>
              <a:t>p</a:t>
            </a:r>
            <a:r>
              <a:rPr lang="ru-RU" sz="2000" dirty="0" smtClean="0">
                <a:latin typeface="Roboto" pitchFamily="2" charset="0"/>
                <a:ea typeface="Roboto" pitchFamily="2" charset="0"/>
              </a:rPr>
              <a:t>&gt;&lt;</a:t>
            </a:r>
            <a:r>
              <a:rPr lang="ru-RU" sz="2000" dirty="0" err="1" smtClean="0">
                <a:latin typeface="Roboto" pitchFamily="2" charset="0"/>
                <a:ea typeface="Roboto" pitchFamily="2" charset="0"/>
              </a:rPr>
              <a:t>span</a:t>
            </a:r>
            <a:r>
              <a:rPr lang="ru-RU" sz="2000" dirty="0" smtClean="0">
                <a:latin typeface="Roboto" pitchFamily="2" charset="0"/>
                <a:ea typeface="Roboto" pitchFamily="2" charset="0"/>
              </a:rPr>
              <a:t>&gt;какой-то текст&lt;/</a:t>
            </a:r>
            <a:r>
              <a:rPr lang="ru-RU" sz="2000" dirty="0" err="1" smtClean="0">
                <a:latin typeface="Roboto" pitchFamily="2" charset="0"/>
                <a:ea typeface="Roboto" pitchFamily="2" charset="0"/>
              </a:rPr>
              <a:t>span</a:t>
            </a:r>
            <a:r>
              <a:rPr lang="ru-RU" sz="2000" dirty="0" smtClean="0">
                <a:latin typeface="Roboto" pitchFamily="2" charset="0"/>
                <a:ea typeface="Roboto" pitchFamily="2" charset="0"/>
              </a:rPr>
              <a:t>&gt;&lt;/</a:t>
            </a:r>
            <a:r>
              <a:rPr lang="ru-RU" sz="2000" dirty="0" err="1" smtClean="0">
                <a:latin typeface="Roboto" pitchFamily="2" charset="0"/>
                <a:ea typeface="Roboto" pitchFamily="2" charset="0"/>
              </a:rPr>
              <a:t>p</a:t>
            </a:r>
            <a:r>
              <a:rPr lang="ru-RU" sz="2000" dirty="0" smtClean="0">
                <a:latin typeface="Roboto" pitchFamily="2" charset="0"/>
                <a:ea typeface="Roboto" pitchFamily="2" charset="0"/>
              </a:rPr>
              <a:t>&gt;</a:t>
            </a:r>
          </a:p>
        </p:txBody>
      </p:sp>
      <p:pic>
        <p:nvPicPr>
          <p:cNvPr id="6" name="Рисунок 5" descr="block-WT.png"/>
          <p:cNvPicPr>
            <a:picLocks noChangeAspect="1"/>
          </p:cNvPicPr>
          <p:nvPr/>
        </p:nvPicPr>
        <p:blipFill>
          <a:blip r:embed="rId2" cstate="print"/>
          <a:srcRect l="12196" t="15748" r="12196" b="15748"/>
          <a:stretch>
            <a:fillRect/>
          </a:stretch>
        </p:blipFill>
        <p:spPr>
          <a:xfrm>
            <a:off x="611560" y="530690"/>
            <a:ext cx="1088000" cy="576000"/>
          </a:xfrm>
          <a:prstGeom prst="rect">
            <a:avLst/>
          </a:prstGeom>
        </p:spPr>
      </p:pic>
      <p:cxnSp>
        <p:nvCxnSpPr>
          <p:cNvPr id="10" name="Прямая соединительная линия 9"/>
          <p:cNvCxnSpPr/>
          <p:nvPr/>
        </p:nvCxnSpPr>
        <p:spPr>
          <a:xfrm>
            <a:off x="647564" y="1196752"/>
            <a:ext cx="7776864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Текст 3"/>
          <p:cNvSpPr>
            <a:spLocks noGrp="1"/>
          </p:cNvSpPr>
          <p:nvPr>
            <p:ph type="body" sz="quarter" idx="10"/>
          </p:nvPr>
        </p:nvSpPr>
        <p:spPr>
          <a:xfrm>
            <a:off x="611560" y="494654"/>
            <a:ext cx="7848872" cy="648072"/>
          </a:xfrm>
        </p:spPr>
        <p:txBody>
          <a:bodyPr anchor="ctr" anchorCtr="0"/>
          <a:lstStyle/>
          <a:p>
            <a:pPr algn="r"/>
            <a:r>
              <a:rPr lang="en-US" sz="2600" spc="-100" dirty="0"/>
              <a:t>subject</a:t>
            </a:r>
            <a:endParaRPr lang="ru-RU" sz="2600" spc="-100" dirty="0"/>
          </a:p>
        </p:txBody>
      </p:sp>
      <p:sp>
        <p:nvSpPr>
          <p:cNvPr id="5" name="TextBox 4"/>
          <p:cNvSpPr txBox="1"/>
          <p:nvPr/>
        </p:nvSpPr>
        <p:spPr>
          <a:xfrm>
            <a:off x="612000" y="3258185"/>
            <a:ext cx="7920000" cy="1468845"/>
          </a:xfrm>
          <a:prstGeom prst="rect">
            <a:avLst/>
          </a:prstGeom>
          <a:noFill/>
        </p:spPr>
        <p:txBody>
          <a:bodyPr wrap="square" lIns="72000" tIns="72000" rIns="72000" bIns="72000" rtlCol="0" anchor="ctr" anchorCtr="0">
            <a:spAutoFit/>
          </a:bodyPr>
          <a:lstStyle/>
          <a:p>
            <a:pPr>
              <a:spcAft>
                <a:spcPts val="1800"/>
              </a:spcAft>
            </a:pPr>
            <a:r>
              <a:rPr lang="ru-RU" sz="2600" b="1" dirty="0" smtClean="0">
                <a:latin typeface="Roboto" pitchFamily="2" charset="0"/>
                <a:ea typeface="Roboto" pitchFamily="2" charset="0"/>
              </a:rPr>
              <a:t>Тема занятия</a:t>
            </a:r>
            <a:endParaRPr lang="ru-RU" sz="2400" dirty="0" smtClean="0">
              <a:latin typeface="Roboto" pitchFamily="2" charset="0"/>
              <a:ea typeface="Roboto" pitchFamily="2" charset="0"/>
            </a:endParaRPr>
          </a:p>
          <a:p>
            <a:pPr marL="457200" indent="-457200">
              <a:spcAft>
                <a:spcPts val="600"/>
              </a:spcAft>
              <a:buFont typeface="+mj-lt"/>
              <a:buAutoNum type="arabicPeriod"/>
            </a:pPr>
            <a:r>
              <a:rPr lang="en-US" sz="2000" dirty="0" smtClean="0">
                <a:latin typeface="Roboto" pitchFamily="2" charset="0"/>
                <a:ea typeface="Roboto" pitchFamily="2" charset="0"/>
              </a:rPr>
              <a:t>HTML</a:t>
            </a:r>
            <a:r>
              <a:rPr lang="ru-RU" sz="2000" dirty="0" smtClean="0">
                <a:latin typeface="Roboto" pitchFamily="2" charset="0"/>
                <a:ea typeface="Roboto" pitchFamily="2" charset="0"/>
              </a:rPr>
              <a:t>. Базовые элементы разметки (</a:t>
            </a:r>
            <a:r>
              <a:rPr lang="en-US" sz="2000" dirty="0" smtClean="0">
                <a:latin typeface="Roboto" pitchFamily="2" charset="0"/>
                <a:ea typeface="Roboto" pitchFamily="2" charset="0"/>
              </a:rPr>
              <a:t>Layout</a:t>
            </a:r>
            <a:r>
              <a:rPr lang="ru-RU" sz="2000" dirty="0" smtClean="0">
                <a:latin typeface="Roboto" pitchFamily="2" charset="0"/>
                <a:ea typeface="Roboto" pitchFamily="2" charset="0"/>
              </a:rPr>
              <a:t>)</a:t>
            </a:r>
            <a:endParaRPr lang="en-US" sz="2000" dirty="0" smtClean="0">
              <a:latin typeface="Roboto" pitchFamily="2" charset="0"/>
              <a:ea typeface="Roboto" pitchFamily="2" charset="0"/>
            </a:endParaRPr>
          </a:p>
          <a:p>
            <a:pPr marL="457200" indent="-457200">
              <a:spcAft>
                <a:spcPts val="600"/>
              </a:spcAft>
              <a:buFont typeface="+mj-lt"/>
              <a:buAutoNum type="arabicPeriod"/>
            </a:pPr>
            <a:r>
              <a:rPr lang="en-US" sz="2000" dirty="0" smtClean="0">
                <a:latin typeface="Roboto" pitchFamily="2" charset="0"/>
                <a:ea typeface="Roboto" pitchFamily="2" charset="0"/>
              </a:rPr>
              <a:t>CSS.</a:t>
            </a:r>
            <a:r>
              <a:rPr lang="ru-RU" sz="2000" dirty="0" smtClean="0">
                <a:latin typeface="Roboto" pitchFamily="2" charset="0"/>
                <a:ea typeface="Roboto" pitchFamily="2" charset="0"/>
              </a:rPr>
              <a:t> Введение в каскадные таблицы стилей</a:t>
            </a:r>
          </a:p>
        </p:txBody>
      </p:sp>
      <p:pic>
        <p:nvPicPr>
          <p:cNvPr id="6" name="Рисунок 5" descr="block-WT.png"/>
          <p:cNvPicPr>
            <a:picLocks noChangeAspect="1"/>
          </p:cNvPicPr>
          <p:nvPr/>
        </p:nvPicPr>
        <p:blipFill>
          <a:blip r:embed="rId2" cstate="print"/>
          <a:srcRect l="12196" t="15748" r="12196" b="15748"/>
          <a:stretch>
            <a:fillRect/>
          </a:stretch>
        </p:blipFill>
        <p:spPr>
          <a:xfrm>
            <a:off x="611560" y="530690"/>
            <a:ext cx="1088000" cy="576000"/>
          </a:xfrm>
          <a:prstGeom prst="rect">
            <a:avLst/>
          </a:prstGeom>
        </p:spPr>
      </p:pic>
      <p:cxnSp>
        <p:nvCxnSpPr>
          <p:cNvPr id="10" name="Прямая соединительная линия 9"/>
          <p:cNvCxnSpPr/>
          <p:nvPr/>
        </p:nvCxnSpPr>
        <p:spPr>
          <a:xfrm>
            <a:off x="647564" y="1196752"/>
            <a:ext cx="7776864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Текст 3"/>
          <p:cNvSpPr>
            <a:spLocks noGrp="1"/>
          </p:cNvSpPr>
          <p:nvPr>
            <p:ph type="body" sz="quarter" idx="10"/>
          </p:nvPr>
        </p:nvSpPr>
        <p:spPr>
          <a:xfrm>
            <a:off x="611560" y="494654"/>
            <a:ext cx="7848872" cy="648072"/>
          </a:xfrm>
        </p:spPr>
        <p:txBody>
          <a:bodyPr anchor="ctr" anchorCtr="0"/>
          <a:lstStyle/>
          <a:p>
            <a:pPr algn="r"/>
            <a:r>
              <a:rPr lang="en-US" sz="2600" spc="-100" dirty="0"/>
              <a:t>keywords</a:t>
            </a:r>
            <a:endParaRPr lang="ru-RU" sz="2600" spc="-100" dirty="0"/>
          </a:p>
        </p:txBody>
      </p:sp>
      <p:sp>
        <p:nvSpPr>
          <p:cNvPr id="5" name="TextBox 4"/>
          <p:cNvSpPr txBox="1"/>
          <p:nvPr/>
        </p:nvSpPr>
        <p:spPr>
          <a:xfrm>
            <a:off x="612000" y="3258185"/>
            <a:ext cx="7920000" cy="1468845"/>
          </a:xfrm>
          <a:prstGeom prst="rect">
            <a:avLst/>
          </a:prstGeom>
          <a:noFill/>
        </p:spPr>
        <p:txBody>
          <a:bodyPr wrap="square" lIns="72000" tIns="72000" rIns="72000" bIns="72000" rtlCol="0" anchor="ctr" anchorCtr="0">
            <a:spAutoFit/>
          </a:bodyPr>
          <a:lstStyle/>
          <a:p>
            <a:pPr>
              <a:spcAft>
                <a:spcPts val="1800"/>
              </a:spcAft>
            </a:pPr>
            <a:r>
              <a:rPr lang="ru-RU" sz="2600" b="1" dirty="0" smtClean="0">
                <a:latin typeface="Roboto" pitchFamily="2" charset="0"/>
                <a:ea typeface="Roboto" pitchFamily="2" charset="0"/>
              </a:rPr>
              <a:t>Ключевые понятия</a:t>
            </a:r>
            <a:endParaRPr lang="ru-RU" sz="2400" dirty="0" smtClean="0">
              <a:latin typeface="Roboto" pitchFamily="2" charset="0"/>
              <a:ea typeface="Roboto" pitchFamily="2" charset="0"/>
            </a:endParaRPr>
          </a:p>
          <a:p>
            <a:pPr marL="457200" indent="-457200">
              <a:spcAft>
                <a:spcPts val="600"/>
              </a:spcAft>
              <a:buFont typeface="+mj-lt"/>
              <a:buAutoNum type="arabicPeriod"/>
            </a:pPr>
            <a:r>
              <a:rPr lang="en-US" sz="2000" dirty="0" smtClean="0">
                <a:latin typeface="Roboto" pitchFamily="2" charset="0"/>
                <a:ea typeface="Roboto" pitchFamily="2" charset="0"/>
              </a:rPr>
              <a:t>HTML, layout, </a:t>
            </a:r>
            <a:r>
              <a:rPr lang="ru-RU" sz="2000" dirty="0" smtClean="0">
                <a:latin typeface="Roboto" pitchFamily="2" charset="0"/>
                <a:ea typeface="Roboto" pitchFamily="2" charset="0"/>
              </a:rPr>
              <a:t>структура документа, семантика</a:t>
            </a:r>
            <a:endParaRPr lang="en-US" sz="2000" dirty="0" smtClean="0">
              <a:latin typeface="Roboto" pitchFamily="2" charset="0"/>
              <a:ea typeface="Roboto" pitchFamily="2" charset="0"/>
            </a:endParaRPr>
          </a:p>
          <a:p>
            <a:pPr marL="457200" indent="-457200">
              <a:spcAft>
                <a:spcPts val="600"/>
              </a:spcAft>
              <a:buFont typeface="+mj-lt"/>
              <a:buAutoNum type="arabicPeriod"/>
            </a:pPr>
            <a:r>
              <a:rPr lang="en-US" sz="2000" dirty="0" smtClean="0">
                <a:latin typeface="Roboto" pitchFamily="2" charset="0"/>
                <a:ea typeface="Roboto" pitchFamily="2" charset="0"/>
              </a:rPr>
              <a:t>CSS, </a:t>
            </a:r>
            <a:r>
              <a:rPr lang="en-US" sz="2000" dirty="0" smtClean="0"/>
              <a:t>external, internal, inline, selector, declaration, property, value</a:t>
            </a:r>
            <a:endParaRPr lang="ru-RU" sz="2000" dirty="0" smtClean="0">
              <a:latin typeface="Roboto" pitchFamily="2" charset="0"/>
              <a:ea typeface="Roboto" pitchFamily="2" charset="0"/>
            </a:endParaRPr>
          </a:p>
        </p:txBody>
      </p:sp>
      <p:pic>
        <p:nvPicPr>
          <p:cNvPr id="6" name="Рисунок 5" descr="block-WT.png"/>
          <p:cNvPicPr>
            <a:picLocks noChangeAspect="1"/>
          </p:cNvPicPr>
          <p:nvPr/>
        </p:nvPicPr>
        <p:blipFill>
          <a:blip r:embed="rId2" cstate="print"/>
          <a:srcRect l="12196" t="15748" r="12196" b="15748"/>
          <a:stretch>
            <a:fillRect/>
          </a:stretch>
        </p:blipFill>
        <p:spPr>
          <a:xfrm>
            <a:off x="611560" y="530690"/>
            <a:ext cx="1088000" cy="576000"/>
          </a:xfrm>
          <a:prstGeom prst="rect">
            <a:avLst/>
          </a:prstGeom>
        </p:spPr>
      </p:pic>
      <p:cxnSp>
        <p:nvCxnSpPr>
          <p:cNvPr id="10" name="Прямая соединительная линия 9"/>
          <p:cNvCxnSpPr/>
          <p:nvPr/>
        </p:nvCxnSpPr>
        <p:spPr>
          <a:xfrm>
            <a:off x="647564" y="1196752"/>
            <a:ext cx="7776864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Текст 3"/>
          <p:cNvSpPr>
            <a:spLocks noGrp="1"/>
          </p:cNvSpPr>
          <p:nvPr>
            <p:ph type="body" sz="quarter" idx="10"/>
          </p:nvPr>
        </p:nvSpPr>
        <p:spPr>
          <a:xfrm>
            <a:off x="611560" y="494654"/>
            <a:ext cx="7848872" cy="648072"/>
          </a:xfrm>
        </p:spPr>
        <p:txBody>
          <a:bodyPr anchor="ctr" anchorCtr="0"/>
          <a:lstStyle/>
          <a:p>
            <a:pPr algn="r"/>
            <a:r>
              <a:rPr lang="en-US" sz="2600" spc="-100" dirty="0"/>
              <a:t>keywords</a:t>
            </a:r>
            <a:endParaRPr lang="ru-RU" sz="2600" spc="-100" dirty="0"/>
          </a:p>
        </p:txBody>
      </p:sp>
      <p:sp>
        <p:nvSpPr>
          <p:cNvPr id="5" name="TextBox 4"/>
          <p:cNvSpPr txBox="1"/>
          <p:nvPr/>
        </p:nvSpPr>
        <p:spPr>
          <a:xfrm>
            <a:off x="612000" y="2642633"/>
            <a:ext cx="7920000" cy="2699952"/>
          </a:xfrm>
          <a:prstGeom prst="rect">
            <a:avLst/>
          </a:prstGeom>
          <a:noFill/>
        </p:spPr>
        <p:txBody>
          <a:bodyPr wrap="square" lIns="72000" tIns="72000" rIns="72000" bIns="72000" rtlCol="0" anchor="ctr" anchorCtr="0">
            <a:spAutoFit/>
          </a:bodyPr>
          <a:lstStyle/>
          <a:p>
            <a:pPr>
              <a:spcAft>
                <a:spcPts val="1800"/>
              </a:spcAft>
            </a:pPr>
            <a:r>
              <a:rPr lang="ru-RU" sz="2600" b="1" dirty="0" smtClean="0">
                <a:latin typeface="Roboto" pitchFamily="2" charset="0"/>
                <a:ea typeface="Roboto" pitchFamily="2" charset="0"/>
              </a:rPr>
              <a:t>Ключевые навыки</a:t>
            </a:r>
            <a:endParaRPr lang="ru-RU" sz="2400" dirty="0" smtClean="0">
              <a:latin typeface="Roboto" pitchFamily="2" charset="0"/>
              <a:ea typeface="Roboto" pitchFamily="2" charset="0"/>
            </a:endParaRPr>
          </a:p>
          <a:p>
            <a:pPr marL="457200" indent="-457200">
              <a:spcAft>
                <a:spcPts val="600"/>
              </a:spcAft>
              <a:buFont typeface="+mj-lt"/>
              <a:buAutoNum type="arabicPeriod"/>
            </a:pPr>
            <a:r>
              <a:rPr lang="ru-RU" sz="2000" dirty="0" smtClean="0">
                <a:latin typeface="Roboto" pitchFamily="2" charset="0"/>
                <a:ea typeface="Roboto" pitchFamily="2" charset="0"/>
              </a:rPr>
              <a:t>Определение макета</a:t>
            </a:r>
            <a:r>
              <a:rPr lang="en-US" sz="2000" dirty="0" smtClean="0">
                <a:latin typeface="Roboto" pitchFamily="2" charset="0"/>
                <a:ea typeface="Roboto" pitchFamily="2" charset="0"/>
              </a:rPr>
              <a:t>,</a:t>
            </a:r>
            <a:r>
              <a:rPr lang="ru-RU" sz="2000" dirty="0" smtClean="0">
                <a:latin typeface="Roboto" pitchFamily="2" charset="0"/>
                <a:ea typeface="Roboto" pitchFamily="2" charset="0"/>
              </a:rPr>
              <a:t> используемой модульной сетки, формирование структуры документа,</a:t>
            </a:r>
            <a:r>
              <a:rPr lang="en-US" sz="2000" dirty="0" smtClean="0">
                <a:latin typeface="Roboto" pitchFamily="2" charset="0"/>
                <a:ea typeface="Roboto" pitchFamily="2" charset="0"/>
              </a:rPr>
              <a:t> </a:t>
            </a:r>
            <a:r>
              <a:rPr lang="ru-RU" sz="2000" dirty="0" smtClean="0">
                <a:latin typeface="Roboto" pitchFamily="2" charset="0"/>
                <a:ea typeface="Roboto" pitchFamily="2" charset="0"/>
              </a:rPr>
              <a:t>подбор семантических элементов, классификация компонентов страницы.</a:t>
            </a:r>
            <a:endParaRPr lang="en-US" sz="2000" dirty="0" smtClean="0">
              <a:latin typeface="Roboto" pitchFamily="2" charset="0"/>
              <a:ea typeface="Roboto" pitchFamily="2" charset="0"/>
            </a:endParaRPr>
          </a:p>
          <a:p>
            <a:pPr marL="457200" indent="-457200">
              <a:spcAft>
                <a:spcPts val="600"/>
              </a:spcAft>
              <a:buFont typeface="+mj-lt"/>
              <a:buAutoNum type="arabicPeriod"/>
            </a:pPr>
            <a:r>
              <a:rPr lang="ru-RU" sz="2000" dirty="0" smtClean="0">
                <a:latin typeface="Roboto" pitchFamily="2" charset="0"/>
                <a:ea typeface="Roboto" pitchFamily="2" charset="0"/>
              </a:rPr>
              <a:t>Подключение стилей и стилевых файлов, выбор элементов по селектору, визуальное скрытие элементов.</a:t>
            </a:r>
          </a:p>
        </p:txBody>
      </p:sp>
      <p:pic>
        <p:nvPicPr>
          <p:cNvPr id="6" name="Рисунок 5" descr="block-WT.png"/>
          <p:cNvPicPr>
            <a:picLocks noChangeAspect="1"/>
          </p:cNvPicPr>
          <p:nvPr/>
        </p:nvPicPr>
        <p:blipFill>
          <a:blip r:embed="rId2" cstate="print"/>
          <a:srcRect l="12196" t="15748" r="12196" b="15748"/>
          <a:stretch>
            <a:fillRect/>
          </a:stretch>
        </p:blipFill>
        <p:spPr>
          <a:xfrm>
            <a:off x="611560" y="530690"/>
            <a:ext cx="1088000" cy="576000"/>
          </a:xfrm>
          <a:prstGeom prst="rect">
            <a:avLst/>
          </a:prstGeom>
        </p:spPr>
      </p:pic>
      <p:cxnSp>
        <p:nvCxnSpPr>
          <p:cNvPr id="10" name="Прямая соединительная линия 9"/>
          <p:cNvCxnSpPr/>
          <p:nvPr/>
        </p:nvCxnSpPr>
        <p:spPr>
          <a:xfrm>
            <a:off x="647564" y="1196752"/>
            <a:ext cx="7776864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612000" y="3079298"/>
            <a:ext cx="7920000" cy="699404"/>
          </a:xfrm>
          <a:prstGeom prst="rect">
            <a:avLst/>
          </a:prstGeom>
          <a:noFill/>
        </p:spPr>
        <p:txBody>
          <a:bodyPr wrap="square" lIns="72000" tIns="72000" rIns="72000" bIns="72000" rtlCol="0" anchor="ctr" anchorCtr="0">
            <a:spAutoFit/>
          </a:bodyPr>
          <a:lstStyle/>
          <a:p>
            <a:pPr algn="ctr">
              <a:spcAft>
                <a:spcPts val="600"/>
              </a:spcAft>
            </a:pPr>
            <a:r>
              <a:rPr lang="ru-RU" sz="3600" b="1" dirty="0" smtClean="0"/>
              <a:t>Давайте разбираться!</a:t>
            </a:r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Текст 3"/>
          <p:cNvSpPr>
            <a:spLocks noGrp="1"/>
          </p:cNvSpPr>
          <p:nvPr>
            <p:ph type="body" sz="quarter" idx="10"/>
          </p:nvPr>
        </p:nvSpPr>
        <p:spPr>
          <a:xfrm>
            <a:off x="611560" y="494654"/>
            <a:ext cx="7848872" cy="648072"/>
          </a:xfrm>
        </p:spPr>
        <p:txBody>
          <a:bodyPr anchor="ctr" anchorCtr="0"/>
          <a:lstStyle/>
          <a:p>
            <a:pPr algn="r"/>
            <a:r>
              <a:rPr lang="en-US" sz="2600" spc="-100" dirty="0" smtClean="0"/>
              <a:t>Layout</a:t>
            </a:r>
            <a:endParaRPr lang="ru-RU" sz="2600" spc="-100" dirty="0"/>
          </a:p>
        </p:txBody>
      </p:sp>
      <p:pic>
        <p:nvPicPr>
          <p:cNvPr id="6" name="Рисунок 5" descr="block-WT.png"/>
          <p:cNvPicPr>
            <a:picLocks noChangeAspect="1"/>
          </p:cNvPicPr>
          <p:nvPr/>
        </p:nvPicPr>
        <p:blipFill>
          <a:blip r:embed="rId2" cstate="print"/>
          <a:srcRect l="12196" t="15748" r="12196" b="15748"/>
          <a:stretch>
            <a:fillRect/>
          </a:stretch>
        </p:blipFill>
        <p:spPr>
          <a:xfrm>
            <a:off x="611560" y="530690"/>
            <a:ext cx="1088000" cy="576000"/>
          </a:xfrm>
          <a:prstGeom prst="rect">
            <a:avLst/>
          </a:prstGeom>
        </p:spPr>
      </p:pic>
      <p:cxnSp>
        <p:nvCxnSpPr>
          <p:cNvPr id="10" name="Прямая соединительная линия 9"/>
          <p:cNvCxnSpPr/>
          <p:nvPr/>
        </p:nvCxnSpPr>
        <p:spPr>
          <a:xfrm>
            <a:off x="647564" y="1196752"/>
            <a:ext cx="7776864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170" name="Picture 2" descr="https://cdn-images-1.medium.com/max/1600/1*XCZZZmhQN4rHLw2dW14BZQ.pn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648000" y="1387375"/>
            <a:ext cx="7848000" cy="5065961"/>
          </a:xfrm>
          <a:prstGeom prst="rect">
            <a:avLst/>
          </a:prstGeom>
          <a:noFill/>
        </p:spPr>
      </p:pic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Текст 3"/>
          <p:cNvSpPr>
            <a:spLocks noGrp="1"/>
          </p:cNvSpPr>
          <p:nvPr>
            <p:ph type="body" sz="quarter" idx="10"/>
          </p:nvPr>
        </p:nvSpPr>
        <p:spPr>
          <a:xfrm>
            <a:off x="611560" y="494654"/>
            <a:ext cx="7848872" cy="648072"/>
          </a:xfrm>
        </p:spPr>
        <p:txBody>
          <a:bodyPr anchor="ctr" anchorCtr="0"/>
          <a:lstStyle/>
          <a:p>
            <a:pPr algn="r"/>
            <a:r>
              <a:rPr lang="en-US" sz="2600" spc="-100" dirty="0" smtClean="0"/>
              <a:t>Layout</a:t>
            </a:r>
            <a:endParaRPr lang="ru-RU" sz="2600" spc="-100" dirty="0"/>
          </a:p>
        </p:txBody>
      </p:sp>
      <p:pic>
        <p:nvPicPr>
          <p:cNvPr id="6" name="Рисунок 5" descr="block-WT.png"/>
          <p:cNvPicPr>
            <a:picLocks noChangeAspect="1"/>
          </p:cNvPicPr>
          <p:nvPr/>
        </p:nvPicPr>
        <p:blipFill>
          <a:blip r:embed="rId2" cstate="print"/>
          <a:srcRect l="12196" t="15748" r="12196" b="15748"/>
          <a:stretch>
            <a:fillRect/>
          </a:stretch>
        </p:blipFill>
        <p:spPr>
          <a:xfrm>
            <a:off x="611560" y="530690"/>
            <a:ext cx="1088000" cy="576000"/>
          </a:xfrm>
          <a:prstGeom prst="rect">
            <a:avLst/>
          </a:prstGeom>
        </p:spPr>
      </p:pic>
      <p:cxnSp>
        <p:nvCxnSpPr>
          <p:cNvPr id="10" name="Прямая соединительная линия 9"/>
          <p:cNvCxnSpPr/>
          <p:nvPr/>
        </p:nvCxnSpPr>
        <p:spPr>
          <a:xfrm>
            <a:off x="647564" y="1196752"/>
            <a:ext cx="7776864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1202" name="Picture 2" descr="https://extendthemes.com/wp-content/uploads/2018/07/website-layout.pn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648000" y="660"/>
            <a:ext cx="7848000" cy="6856680"/>
          </a:xfrm>
          <a:prstGeom prst="rect">
            <a:avLst/>
          </a:prstGeom>
          <a:noFill/>
        </p:spPr>
      </p:pic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Текст 3"/>
          <p:cNvSpPr>
            <a:spLocks noGrp="1"/>
          </p:cNvSpPr>
          <p:nvPr>
            <p:ph type="body" sz="quarter" idx="10"/>
          </p:nvPr>
        </p:nvSpPr>
        <p:spPr>
          <a:xfrm>
            <a:off x="611560" y="494654"/>
            <a:ext cx="7848872" cy="648072"/>
          </a:xfrm>
        </p:spPr>
        <p:txBody>
          <a:bodyPr anchor="ctr" anchorCtr="0"/>
          <a:lstStyle/>
          <a:p>
            <a:pPr algn="r"/>
            <a:r>
              <a:rPr lang="en-US" sz="2600" spc="-100" dirty="0" smtClean="0"/>
              <a:t>Layout</a:t>
            </a:r>
            <a:endParaRPr lang="ru-RU" sz="2600" spc="-100" dirty="0"/>
          </a:p>
        </p:txBody>
      </p:sp>
      <p:pic>
        <p:nvPicPr>
          <p:cNvPr id="6" name="Рисунок 5" descr="block-WT.png"/>
          <p:cNvPicPr>
            <a:picLocks noChangeAspect="1"/>
          </p:cNvPicPr>
          <p:nvPr/>
        </p:nvPicPr>
        <p:blipFill>
          <a:blip r:embed="rId2" cstate="print"/>
          <a:srcRect l="12196" t="15748" r="12196" b="15748"/>
          <a:stretch>
            <a:fillRect/>
          </a:stretch>
        </p:blipFill>
        <p:spPr>
          <a:xfrm>
            <a:off x="611560" y="530690"/>
            <a:ext cx="1088000" cy="576000"/>
          </a:xfrm>
          <a:prstGeom prst="rect">
            <a:avLst/>
          </a:prstGeom>
        </p:spPr>
      </p:pic>
      <p:cxnSp>
        <p:nvCxnSpPr>
          <p:cNvPr id="10" name="Прямая соединительная линия 9"/>
          <p:cNvCxnSpPr/>
          <p:nvPr/>
        </p:nvCxnSpPr>
        <p:spPr>
          <a:xfrm>
            <a:off x="647564" y="1196752"/>
            <a:ext cx="7776864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2226" name="Picture 2" descr="https://www.drupal.org/files/radix-layouts.pn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648000" y="2182412"/>
            <a:ext cx="7848000" cy="3622852"/>
          </a:xfrm>
          <a:prstGeom prst="rect">
            <a:avLst/>
          </a:prstGeom>
          <a:noFill/>
        </p:spPr>
      </p:pic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Текст 3"/>
          <p:cNvSpPr>
            <a:spLocks noGrp="1"/>
          </p:cNvSpPr>
          <p:nvPr>
            <p:ph type="body" sz="quarter" idx="10"/>
          </p:nvPr>
        </p:nvSpPr>
        <p:spPr>
          <a:xfrm>
            <a:off x="611560" y="494654"/>
            <a:ext cx="7848872" cy="648072"/>
          </a:xfrm>
        </p:spPr>
        <p:txBody>
          <a:bodyPr anchor="ctr" anchorCtr="0"/>
          <a:lstStyle/>
          <a:p>
            <a:pPr algn="r"/>
            <a:r>
              <a:rPr lang="en-US" sz="2600" spc="-100" dirty="0" smtClean="0"/>
              <a:t>Grid</a:t>
            </a:r>
            <a:endParaRPr lang="ru-RU" sz="2600" spc="-100" dirty="0"/>
          </a:p>
        </p:txBody>
      </p:sp>
      <p:pic>
        <p:nvPicPr>
          <p:cNvPr id="6" name="Рисунок 5" descr="block-WT.png"/>
          <p:cNvPicPr>
            <a:picLocks noChangeAspect="1"/>
          </p:cNvPicPr>
          <p:nvPr/>
        </p:nvPicPr>
        <p:blipFill>
          <a:blip r:embed="rId2" cstate="print"/>
          <a:srcRect l="12196" t="15748" r="12196" b="15748"/>
          <a:stretch>
            <a:fillRect/>
          </a:stretch>
        </p:blipFill>
        <p:spPr>
          <a:xfrm>
            <a:off x="611560" y="530690"/>
            <a:ext cx="1088000" cy="576000"/>
          </a:xfrm>
          <a:prstGeom prst="rect">
            <a:avLst/>
          </a:prstGeom>
        </p:spPr>
      </p:pic>
      <p:cxnSp>
        <p:nvCxnSpPr>
          <p:cNvPr id="10" name="Прямая соединительная линия 9"/>
          <p:cNvCxnSpPr/>
          <p:nvPr/>
        </p:nvCxnSpPr>
        <p:spPr>
          <a:xfrm>
            <a:off x="647564" y="1196752"/>
            <a:ext cx="7776864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3250" name="Picture 2" descr="https://developers.google.com/web/updates/images/2017/01/css-grid/examplelayout.pn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648000" y="1467055"/>
            <a:ext cx="7848000" cy="5058289"/>
          </a:xfrm>
          <a:prstGeom prst="rect">
            <a:avLst/>
          </a:prstGeom>
          <a:noFill/>
        </p:spPr>
      </p:pic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Текст 3"/>
          <p:cNvSpPr>
            <a:spLocks noGrp="1"/>
          </p:cNvSpPr>
          <p:nvPr>
            <p:ph type="body" sz="quarter" idx="10"/>
          </p:nvPr>
        </p:nvSpPr>
        <p:spPr>
          <a:xfrm>
            <a:off x="611560" y="494654"/>
            <a:ext cx="7848872" cy="648072"/>
          </a:xfrm>
        </p:spPr>
        <p:txBody>
          <a:bodyPr anchor="ctr" anchorCtr="0"/>
          <a:lstStyle/>
          <a:p>
            <a:pPr algn="r"/>
            <a:r>
              <a:rPr lang="en-US" sz="2600" spc="-100" dirty="0" smtClean="0"/>
              <a:t>background</a:t>
            </a:r>
            <a:endParaRPr lang="ru-RU" sz="2600" spc="-100" dirty="0"/>
          </a:p>
        </p:txBody>
      </p:sp>
      <p:sp>
        <p:nvSpPr>
          <p:cNvPr id="5" name="TextBox 4"/>
          <p:cNvSpPr txBox="1"/>
          <p:nvPr/>
        </p:nvSpPr>
        <p:spPr>
          <a:xfrm>
            <a:off x="612000" y="2693009"/>
            <a:ext cx="7920000" cy="2392175"/>
          </a:xfrm>
          <a:prstGeom prst="rect">
            <a:avLst/>
          </a:prstGeom>
          <a:noFill/>
        </p:spPr>
        <p:txBody>
          <a:bodyPr wrap="square" lIns="72000" tIns="72000" rIns="72000" bIns="72000" rtlCol="0" anchor="ctr" anchorCtr="0">
            <a:spAutoFit/>
          </a:bodyPr>
          <a:lstStyle/>
          <a:p>
            <a:pPr>
              <a:spcAft>
                <a:spcPts val="600"/>
              </a:spcAft>
            </a:pPr>
            <a:r>
              <a:rPr lang="en-US" sz="2600" b="1" dirty="0" err="1" smtClean="0">
                <a:latin typeface="Roboto" pitchFamily="2" charset="0"/>
                <a:ea typeface="Roboto" pitchFamily="2" charset="0"/>
              </a:rPr>
              <a:t>HyperText</a:t>
            </a:r>
            <a:r>
              <a:rPr lang="en-US" sz="2600" b="1" dirty="0" smtClean="0">
                <a:latin typeface="Roboto" pitchFamily="2" charset="0"/>
                <a:ea typeface="Roboto" pitchFamily="2" charset="0"/>
              </a:rPr>
              <a:t> Markup Language</a:t>
            </a:r>
            <a:r>
              <a:rPr lang="en-US" sz="2400" dirty="0" smtClean="0">
                <a:latin typeface="Roboto" pitchFamily="2" charset="0"/>
                <a:ea typeface="Roboto" pitchFamily="2" charset="0"/>
              </a:rPr>
              <a:t> – </a:t>
            </a:r>
            <a:r>
              <a:rPr lang="ru-RU" sz="2000" dirty="0" smtClean="0">
                <a:latin typeface="Roboto" pitchFamily="2" charset="0"/>
                <a:ea typeface="Roboto" pitchFamily="2" charset="0"/>
              </a:rPr>
              <a:t>стандартизированный язык разметки документов во Всемирной паутине. Большинство </a:t>
            </a:r>
            <a:r>
              <a:rPr lang="ru-RU" sz="2000" dirty="0" err="1" smtClean="0">
                <a:latin typeface="Roboto" pitchFamily="2" charset="0"/>
                <a:ea typeface="Roboto" pitchFamily="2" charset="0"/>
              </a:rPr>
              <a:t>веб-страниц</a:t>
            </a:r>
            <a:r>
              <a:rPr lang="ru-RU" sz="2000" dirty="0" smtClean="0">
                <a:latin typeface="Roboto" pitchFamily="2" charset="0"/>
                <a:ea typeface="Roboto" pitchFamily="2" charset="0"/>
              </a:rPr>
              <a:t> содержат описание разметки на языке HTML (или XHTML). Язык HTML интерпретируется браузерами. Полученный в результате интерпретации форматированный текст отображается на экране монитора компьютера или мобильного устройства.</a:t>
            </a:r>
          </a:p>
        </p:txBody>
      </p:sp>
      <p:pic>
        <p:nvPicPr>
          <p:cNvPr id="6" name="Рисунок 5" descr="block-WT.png"/>
          <p:cNvPicPr>
            <a:picLocks noChangeAspect="1"/>
          </p:cNvPicPr>
          <p:nvPr/>
        </p:nvPicPr>
        <p:blipFill>
          <a:blip r:embed="rId2" cstate="print"/>
          <a:srcRect l="12196" t="15748" r="12196" b="15748"/>
          <a:stretch>
            <a:fillRect/>
          </a:stretch>
        </p:blipFill>
        <p:spPr>
          <a:xfrm>
            <a:off x="611560" y="530690"/>
            <a:ext cx="1088000" cy="576000"/>
          </a:xfrm>
          <a:prstGeom prst="rect">
            <a:avLst/>
          </a:prstGeom>
        </p:spPr>
      </p:pic>
      <p:cxnSp>
        <p:nvCxnSpPr>
          <p:cNvPr id="10" name="Прямая соединительная линия 9"/>
          <p:cNvCxnSpPr/>
          <p:nvPr/>
        </p:nvCxnSpPr>
        <p:spPr>
          <a:xfrm>
            <a:off x="647564" y="1196752"/>
            <a:ext cx="7776864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Текст 3"/>
          <p:cNvSpPr>
            <a:spLocks noGrp="1"/>
          </p:cNvSpPr>
          <p:nvPr>
            <p:ph type="body" sz="quarter" idx="10"/>
          </p:nvPr>
        </p:nvSpPr>
        <p:spPr>
          <a:xfrm>
            <a:off x="611560" y="494654"/>
            <a:ext cx="7848872" cy="648072"/>
          </a:xfrm>
        </p:spPr>
        <p:txBody>
          <a:bodyPr anchor="ctr" anchorCtr="0"/>
          <a:lstStyle/>
          <a:p>
            <a:pPr algn="r"/>
            <a:r>
              <a:rPr lang="en-US" sz="2600" spc="-100" dirty="0" smtClean="0"/>
              <a:t>Structure</a:t>
            </a:r>
            <a:endParaRPr lang="ru-RU" sz="2600" spc="-100" dirty="0"/>
          </a:p>
        </p:txBody>
      </p:sp>
      <p:sp>
        <p:nvSpPr>
          <p:cNvPr id="5" name="TextBox 4"/>
          <p:cNvSpPr txBox="1"/>
          <p:nvPr/>
        </p:nvSpPr>
        <p:spPr>
          <a:xfrm>
            <a:off x="612000" y="2873464"/>
            <a:ext cx="7920000" cy="2238287"/>
          </a:xfrm>
          <a:prstGeom prst="rect">
            <a:avLst/>
          </a:prstGeom>
          <a:noFill/>
        </p:spPr>
        <p:txBody>
          <a:bodyPr wrap="square" lIns="72000" tIns="72000" rIns="72000" bIns="72000" rtlCol="0" anchor="ctr" anchorCtr="0">
            <a:spAutoFit/>
          </a:bodyPr>
          <a:lstStyle/>
          <a:p>
            <a:pPr>
              <a:spcAft>
                <a:spcPts val="1800"/>
              </a:spcAft>
            </a:pPr>
            <a:r>
              <a:rPr lang="en-US" sz="2600" b="1" dirty="0" smtClean="0">
                <a:latin typeface="Roboto" pitchFamily="2" charset="0"/>
                <a:ea typeface="Roboto" pitchFamily="2" charset="0"/>
              </a:rPr>
              <a:t>Structure of </a:t>
            </a:r>
            <a:r>
              <a:rPr lang="en-US" sz="2600" b="1" dirty="0" err="1" smtClean="0">
                <a:latin typeface="Roboto" pitchFamily="2" charset="0"/>
                <a:ea typeface="Roboto" pitchFamily="2" charset="0"/>
              </a:rPr>
              <a:t>Waxom</a:t>
            </a:r>
            <a:r>
              <a:rPr lang="en-US" sz="2600" b="1" dirty="0" smtClean="0">
                <a:latin typeface="Roboto" pitchFamily="2" charset="0"/>
                <a:ea typeface="Roboto" pitchFamily="2" charset="0"/>
              </a:rPr>
              <a:t> Front Page</a:t>
            </a:r>
            <a:endParaRPr lang="ru-RU" sz="2400" dirty="0" smtClean="0">
              <a:latin typeface="Roboto" pitchFamily="2" charset="0"/>
              <a:ea typeface="Roboto" pitchFamily="2" charset="0"/>
            </a:endParaRPr>
          </a:p>
          <a:p>
            <a:pPr marL="457200" indent="-457200">
              <a:spcAft>
                <a:spcPts val="600"/>
              </a:spcAft>
            </a:pPr>
            <a:endParaRPr lang="ru-RU" sz="2000" dirty="0" smtClean="0">
              <a:latin typeface="Roboto" pitchFamily="2" charset="0"/>
              <a:ea typeface="Roboto" pitchFamily="2" charset="0"/>
            </a:endParaRPr>
          </a:p>
          <a:p>
            <a:pPr marL="457200" indent="-457200">
              <a:spcAft>
                <a:spcPts val="600"/>
              </a:spcAft>
            </a:pPr>
            <a:r>
              <a:rPr lang="en-US" sz="2000" dirty="0" smtClean="0">
                <a:latin typeface="Roboto" pitchFamily="2" charset="0"/>
                <a:ea typeface="Roboto" pitchFamily="2" charset="0"/>
              </a:rPr>
              <a:t> demo</a:t>
            </a:r>
            <a:endParaRPr lang="ru-RU" sz="2000" dirty="0" smtClean="0">
              <a:latin typeface="Roboto" pitchFamily="2" charset="0"/>
              <a:ea typeface="Roboto" pitchFamily="2" charset="0"/>
            </a:endParaRPr>
          </a:p>
          <a:p>
            <a:pPr marL="457200" indent="-457200">
              <a:spcAft>
                <a:spcPts val="600"/>
              </a:spcAft>
            </a:pPr>
            <a:endParaRPr lang="ru-RU" sz="2000" dirty="0" smtClean="0">
              <a:latin typeface="Roboto" pitchFamily="2" charset="0"/>
              <a:ea typeface="Roboto" pitchFamily="2" charset="0"/>
            </a:endParaRPr>
          </a:p>
          <a:p>
            <a:pPr marL="457200" indent="-457200">
              <a:spcAft>
                <a:spcPts val="600"/>
              </a:spcAft>
            </a:pPr>
            <a:r>
              <a:rPr lang="en-US" sz="2000" dirty="0" smtClean="0">
                <a:latin typeface="Roboto" pitchFamily="2" charset="0"/>
                <a:ea typeface="Roboto" pitchFamily="2" charset="0"/>
              </a:rPr>
              <a:t>https://gsnedders.html5.org/outliner/</a:t>
            </a:r>
            <a:endParaRPr lang="ru-RU" sz="2000" dirty="0" smtClean="0">
              <a:latin typeface="Roboto" pitchFamily="2" charset="0"/>
              <a:ea typeface="Roboto" pitchFamily="2" charset="0"/>
            </a:endParaRPr>
          </a:p>
        </p:txBody>
      </p:sp>
      <p:pic>
        <p:nvPicPr>
          <p:cNvPr id="6" name="Рисунок 5" descr="block-WT.png"/>
          <p:cNvPicPr>
            <a:picLocks noChangeAspect="1"/>
          </p:cNvPicPr>
          <p:nvPr/>
        </p:nvPicPr>
        <p:blipFill>
          <a:blip r:embed="rId2" cstate="print"/>
          <a:srcRect l="12196" t="15748" r="12196" b="15748"/>
          <a:stretch>
            <a:fillRect/>
          </a:stretch>
        </p:blipFill>
        <p:spPr>
          <a:xfrm>
            <a:off x="611560" y="530690"/>
            <a:ext cx="1088000" cy="576000"/>
          </a:xfrm>
          <a:prstGeom prst="rect">
            <a:avLst/>
          </a:prstGeom>
        </p:spPr>
      </p:pic>
      <p:cxnSp>
        <p:nvCxnSpPr>
          <p:cNvPr id="10" name="Прямая соединительная линия 9"/>
          <p:cNvCxnSpPr/>
          <p:nvPr/>
        </p:nvCxnSpPr>
        <p:spPr>
          <a:xfrm>
            <a:off x="647564" y="1196752"/>
            <a:ext cx="7776864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Текст 3"/>
          <p:cNvSpPr>
            <a:spLocks noGrp="1"/>
          </p:cNvSpPr>
          <p:nvPr>
            <p:ph type="body" sz="quarter" idx="10"/>
          </p:nvPr>
        </p:nvSpPr>
        <p:spPr>
          <a:xfrm>
            <a:off x="611560" y="494654"/>
            <a:ext cx="7848872" cy="648072"/>
          </a:xfrm>
        </p:spPr>
        <p:txBody>
          <a:bodyPr anchor="ctr" anchorCtr="0"/>
          <a:lstStyle/>
          <a:p>
            <a:pPr algn="r"/>
            <a:r>
              <a:rPr lang="en-US" sz="2600" spc="-100" dirty="0" smtClean="0"/>
              <a:t>HTML</a:t>
            </a:r>
            <a:endParaRPr lang="ru-RU" sz="2600" spc="-100" dirty="0"/>
          </a:p>
        </p:txBody>
      </p:sp>
      <p:sp>
        <p:nvSpPr>
          <p:cNvPr id="5" name="TextBox 4"/>
          <p:cNvSpPr txBox="1"/>
          <p:nvPr/>
        </p:nvSpPr>
        <p:spPr>
          <a:xfrm>
            <a:off x="612000" y="2104022"/>
            <a:ext cx="7920000" cy="3777170"/>
          </a:xfrm>
          <a:prstGeom prst="rect">
            <a:avLst/>
          </a:prstGeom>
          <a:noFill/>
        </p:spPr>
        <p:txBody>
          <a:bodyPr wrap="square" lIns="72000" tIns="72000" rIns="72000" bIns="72000" rtlCol="0" anchor="ctr" anchorCtr="0">
            <a:spAutoFit/>
          </a:bodyPr>
          <a:lstStyle/>
          <a:p>
            <a:pPr>
              <a:spcAft>
                <a:spcPts val="1800"/>
              </a:spcAft>
            </a:pPr>
            <a:r>
              <a:rPr lang="en-US" sz="2600" b="1" dirty="0" smtClean="0">
                <a:latin typeface="Roboto" pitchFamily="2" charset="0"/>
                <a:ea typeface="Roboto" pitchFamily="2" charset="0"/>
              </a:rPr>
              <a:t>HTML Document</a:t>
            </a:r>
            <a:endParaRPr lang="ru-RU" sz="2400" dirty="0" smtClean="0">
              <a:latin typeface="Roboto" pitchFamily="2" charset="0"/>
              <a:ea typeface="Roboto" pitchFamily="2" charset="0"/>
            </a:endParaRPr>
          </a:p>
          <a:p>
            <a:pPr marL="457200" indent="-457200">
              <a:spcAft>
                <a:spcPts val="600"/>
              </a:spcAft>
            </a:pPr>
            <a:r>
              <a:rPr lang="en-US" sz="2000" dirty="0" smtClean="0">
                <a:latin typeface="Roboto" pitchFamily="2" charset="0"/>
                <a:ea typeface="Roboto" pitchFamily="2" charset="0"/>
              </a:rPr>
              <a:t> &lt;html&gt;</a:t>
            </a:r>
          </a:p>
          <a:p>
            <a:pPr marL="914400" lvl="1" indent="-457200">
              <a:spcAft>
                <a:spcPts val="600"/>
              </a:spcAft>
            </a:pPr>
            <a:r>
              <a:rPr lang="en-US" sz="2000" dirty="0" smtClean="0">
                <a:latin typeface="Roboto" pitchFamily="2" charset="0"/>
                <a:ea typeface="Roboto" pitchFamily="2" charset="0"/>
              </a:rPr>
              <a:t>&lt;head&gt;</a:t>
            </a:r>
          </a:p>
          <a:p>
            <a:pPr marL="914400" lvl="1" indent="-457200">
              <a:spcAft>
                <a:spcPts val="600"/>
              </a:spcAft>
            </a:pPr>
            <a:r>
              <a:rPr lang="en-US" sz="2000" dirty="0" smtClean="0">
                <a:latin typeface="Roboto" pitchFamily="2" charset="0"/>
                <a:ea typeface="Roboto" pitchFamily="2" charset="0"/>
              </a:rPr>
              <a:t>	&lt;title&gt;Title of the document&lt;/title&gt;</a:t>
            </a:r>
          </a:p>
          <a:p>
            <a:pPr marL="914400" lvl="1" indent="-457200">
              <a:spcAft>
                <a:spcPts val="600"/>
              </a:spcAft>
            </a:pPr>
            <a:r>
              <a:rPr lang="en-US" sz="2000" dirty="0" smtClean="0">
                <a:latin typeface="Roboto" pitchFamily="2" charset="0"/>
                <a:ea typeface="Roboto" pitchFamily="2" charset="0"/>
              </a:rPr>
              <a:t>&lt;/head&gt;</a:t>
            </a:r>
          </a:p>
          <a:p>
            <a:pPr marL="914400" lvl="1" indent="-457200">
              <a:spcAft>
                <a:spcPts val="600"/>
              </a:spcAft>
            </a:pPr>
            <a:r>
              <a:rPr lang="en-US" sz="2000" dirty="0" smtClean="0">
                <a:latin typeface="Roboto" pitchFamily="2" charset="0"/>
                <a:ea typeface="Roboto" pitchFamily="2" charset="0"/>
              </a:rPr>
              <a:t>&lt;body&gt;</a:t>
            </a:r>
          </a:p>
          <a:p>
            <a:pPr marL="914400" lvl="1" indent="-457200">
              <a:spcAft>
                <a:spcPts val="600"/>
              </a:spcAft>
            </a:pPr>
            <a:r>
              <a:rPr lang="en-US" sz="2000" dirty="0" smtClean="0">
                <a:latin typeface="Roboto" pitchFamily="2" charset="0"/>
                <a:ea typeface="Roboto" pitchFamily="2" charset="0"/>
              </a:rPr>
              <a:t>	The content of the document......</a:t>
            </a:r>
          </a:p>
          <a:p>
            <a:pPr marL="914400" lvl="1" indent="-457200">
              <a:spcAft>
                <a:spcPts val="600"/>
              </a:spcAft>
            </a:pPr>
            <a:r>
              <a:rPr lang="en-US" sz="2000" dirty="0" smtClean="0">
                <a:latin typeface="Roboto" pitchFamily="2" charset="0"/>
                <a:ea typeface="Roboto" pitchFamily="2" charset="0"/>
              </a:rPr>
              <a:t>&lt;/body&gt;</a:t>
            </a:r>
          </a:p>
          <a:p>
            <a:pPr marL="457200" indent="-457200">
              <a:spcAft>
                <a:spcPts val="600"/>
              </a:spcAft>
            </a:pPr>
            <a:r>
              <a:rPr lang="en-US" sz="2000" dirty="0" smtClean="0">
                <a:latin typeface="Roboto" pitchFamily="2" charset="0"/>
                <a:ea typeface="Roboto" pitchFamily="2" charset="0"/>
              </a:rPr>
              <a:t>&lt;/html&gt; </a:t>
            </a:r>
            <a:endParaRPr lang="ru-RU" sz="2000" dirty="0" smtClean="0">
              <a:latin typeface="Roboto" pitchFamily="2" charset="0"/>
              <a:ea typeface="Roboto" pitchFamily="2" charset="0"/>
            </a:endParaRPr>
          </a:p>
        </p:txBody>
      </p:sp>
      <p:pic>
        <p:nvPicPr>
          <p:cNvPr id="6" name="Рисунок 5" descr="block-WT.png"/>
          <p:cNvPicPr>
            <a:picLocks noChangeAspect="1"/>
          </p:cNvPicPr>
          <p:nvPr/>
        </p:nvPicPr>
        <p:blipFill>
          <a:blip r:embed="rId2" cstate="print"/>
          <a:srcRect l="12196" t="15748" r="12196" b="15748"/>
          <a:stretch>
            <a:fillRect/>
          </a:stretch>
        </p:blipFill>
        <p:spPr>
          <a:xfrm>
            <a:off x="611560" y="530690"/>
            <a:ext cx="1088000" cy="576000"/>
          </a:xfrm>
          <a:prstGeom prst="rect">
            <a:avLst/>
          </a:prstGeom>
        </p:spPr>
      </p:pic>
      <p:cxnSp>
        <p:nvCxnSpPr>
          <p:cNvPr id="10" name="Прямая соединительная линия 9"/>
          <p:cNvCxnSpPr/>
          <p:nvPr/>
        </p:nvCxnSpPr>
        <p:spPr>
          <a:xfrm>
            <a:off x="647564" y="1196752"/>
            <a:ext cx="7776864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Текст 3"/>
          <p:cNvSpPr>
            <a:spLocks noGrp="1"/>
          </p:cNvSpPr>
          <p:nvPr>
            <p:ph type="body" sz="quarter" idx="10"/>
          </p:nvPr>
        </p:nvSpPr>
        <p:spPr>
          <a:xfrm>
            <a:off x="611560" y="494654"/>
            <a:ext cx="7848872" cy="648072"/>
          </a:xfrm>
        </p:spPr>
        <p:txBody>
          <a:bodyPr anchor="ctr" anchorCtr="0"/>
          <a:lstStyle/>
          <a:p>
            <a:pPr algn="r"/>
            <a:r>
              <a:rPr lang="en-US" sz="2600" spc="-100" dirty="0" smtClean="0"/>
              <a:t>HTML</a:t>
            </a:r>
            <a:endParaRPr lang="ru-RU" sz="2600" spc="-100" dirty="0"/>
          </a:p>
        </p:txBody>
      </p:sp>
      <p:sp>
        <p:nvSpPr>
          <p:cNvPr id="5" name="TextBox 4"/>
          <p:cNvSpPr txBox="1"/>
          <p:nvPr/>
        </p:nvSpPr>
        <p:spPr>
          <a:xfrm>
            <a:off x="612000" y="2527216"/>
            <a:ext cx="7920000" cy="2930784"/>
          </a:xfrm>
          <a:prstGeom prst="rect">
            <a:avLst/>
          </a:prstGeom>
          <a:noFill/>
        </p:spPr>
        <p:txBody>
          <a:bodyPr wrap="square" lIns="72000" tIns="72000" rIns="72000" bIns="72000" rtlCol="0" anchor="ctr" anchorCtr="0">
            <a:spAutoFit/>
          </a:bodyPr>
          <a:lstStyle/>
          <a:p>
            <a:pPr>
              <a:spcAft>
                <a:spcPts val="1800"/>
              </a:spcAft>
            </a:pPr>
            <a:r>
              <a:rPr lang="en-US" sz="2600" b="1" dirty="0" smtClean="0">
                <a:latin typeface="Roboto" pitchFamily="2" charset="0"/>
                <a:ea typeface="Roboto" pitchFamily="2" charset="0"/>
              </a:rPr>
              <a:t>HTML &lt;body&gt; tag</a:t>
            </a:r>
            <a:endParaRPr lang="ru-RU" sz="2400" dirty="0" smtClean="0">
              <a:latin typeface="Roboto" pitchFamily="2" charset="0"/>
              <a:ea typeface="Roboto" pitchFamily="2" charset="0"/>
            </a:endParaRPr>
          </a:p>
          <a:p>
            <a:pPr marL="457200" indent="-457200">
              <a:spcAft>
                <a:spcPts val="600"/>
              </a:spcAft>
            </a:pPr>
            <a:r>
              <a:rPr lang="en-US" sz="2000" dirty="0" smtClean="0">
                <a:latin typeface="Roboto" pitchFamily="2" charset="0"/>
                <a:ea typeface="Roboto" pitchFamily="2" charset="0"/>
              </a:rPr>
              <a:t> &lt;body&gt;… &lt;/body&gt;</a:t>
            </a:r>
          </a:p>
          <a:p>
            <a:pPr>
              <a:spcAft>
                <a:spcPts val="600"/>
              </a:spcAft>
              <a:buFont typeface="Wingdings" pitchFamily="2" charset="2"/>
              <a:buChar char="ü"/>
            </a:pPr>
            <a:r>
              <a:rPr lang="ru-RU" sz="2000" dirty="0" smtClean="0">
                <a:latin typeface="Roboto" pitchFamily="2" charset="0"/>
                <a:ea typeface="Roboto" pitchFamily="2" charset="0"/>
              </a:rPr>
              <a:t> определяет тело текущего </a:t>
            </a:r>
            <a:r>
              <a:rPr lang="ru-RU" sz="2000" dirty="0" err="1" smtClean="0">
                <a:latin typeface="Roboto" pitchFamily="2" charset="0"/>
                <a:ea typeface="Roboto" pitchFamily="2" charset="0"/>
              </a:rPr>
              <a:t>веб-документа</a:t>
            </a:r>
            <a:r>
              <a:rPr lang="ru-RU" sz="2000" dirty="0" smtClean="0">
                <a:latin typeface="Roboto" pitchFamily="2" charset="0"/>
                <a:ea typeface="Roboto" pitchFamily="2" charset="0"/>
              </a:rPr>
              <a:t>;</a:t>
            </a:r>
          </a:p>
          <a:p>
            <a:pPr>
              <a:spcAft>
                <a:spcPts val="600"/>
              </a:spcAft>
              <a:buFont typeface="Wingdings" pitchFamily="2" charset="2"/>
              <a:buChar char="ü"/>
            </a:pPr>
            <a:r>
              <a:rPr lang="ru-RU" sz="2000" dirty="0" smtClean="0">
                <a:latin typeface="Roboto" pitchFamily="2" charset="0"/>
                <a:ea typeface="Roboto" pitchFamily="2" charset="0"/>
              </a:rPr>
              <a:t> содержит весь </a:t>
            </a:r>
            <a:r>
              <a:rPr lang="ru-RU" sz="2000" dirty="0" err="1" smtClean="0">
                <a:latin typeface="Roboto" pitchFamily="2" charset="0"/>
                <a:ea typeface="Roboto" pitchFamily="2" charset="0"/>
              </a:rPr>
              <a:t>контент</a:t>
            </a:r>
            <a:r>
              <a:rPr lang="ru-RU" sz="2000" dirty="0" smtClean="0">
                <a:latin typeface="Roboto" pitchFamily="2" charset="0"/>
                <a:ea typeface="Roboto" pitchFamily="2" charset="0"/>
              </a:rPr>
              <a:t> документа, т.е. текст, ссылки, картинки, таблицы и т.д.;</a:t>
            </a:r>
          </a:p>
          <a:p>
            <a:pPr>
              <a:spcAft>
                <a:spcPts val="600"/>
              </a:spcAft>
              <a:buFont typeface="Wingdings" pitchFamily="2" charset="2"/>
              <a:buChar char="ü"/>
            </a:pPr>
            <a:r>
              <a:rPr lang="ru-RU" sz="2000" dirty="0" smtClean="0">
                <a:latin typeface="Roboto" pitchFamily="2" charset="0"/>
                <a:ea typeface="Roboto" pitchFamily="2" charset="0"/>
              </a:rPr>
              <a:t> все содержимое находит свое отображение на странице.</a:t>
            </a:r>
          </a:p>
          <a:p>
            <a:pPr marL="457200" indent="-457200">
              <a:spcAft>
                <a:spcPts val="600"/>
              </a:spcAft>
            </a:pPr>
            <a:endParaRPr lang="en-US" sz="2000" dirty="0" smtClean="0">
              <a:latin typeface="Roboto" pitchFamily="2" charset="0"/>
              <a:ea typeface="Roboto" pitchFamily="2" charset="0"/>
            </a:endParaRPr>
          </a:p>
        </p:txBody>
      </p:sp>
      <p:pic>
        <p:nvPicPr>
          <p:cNvPr id="6" name="Рисунок 5" descr="block-WT.png"/>
          <p:cNvPicPr>
            <a:picLocks noChangeAspect="1"/>
          </p:cNvPicPr>
          <p:nvPr/>
        </p:nvPicPr>
        <p:blipFill>
          <a:blip r:embed="rId2" cstate="print"/>
          <a:srcRect l="12196" t="15748" r="12196" b="15748"/>
          <a:stretch>
            <a:fillRect/>
          </a:stretch>
        </p:blipFill>
        <p:spPr>
          <a:xfrm>
            <a:off x="611560" y="530690"/>
            <a:ext cx="1088000" cy="576000"/>
          </a:xfrm>
          <a:prstGeom prst="rect">
            <a:avLst/>
          </a:prstGeom>
        </p:spPr>
      </p:pic>
      <p:cxnSp>
        <p:nvCxnSpPr>
          <p:cNvPr id="10" name="Прямая соединительная линия 9"/>
          <p:cNvCxnSpPr/>
          <p:nvPr/>
        </p:nvCxnSpPr>
        <p:spPr>
          <a:xfrm>
            <a:off x="647564" y="1196752"/>
            <a:ext cx="7776864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Текст 3"/>
          <p:cNvSpPr>
            <a:spLocks noGrp="1"/>
          </p:cNvSpPr>
          <p:nvPr>
            <p:ph type="body" sz="quarter" idx="10"/>
          </p:nvPr>
        </p:nvSpPr>
        <p:spPr>
          <a:xfrm>
            <a:off x="611560" y="494654"/>
            <a:ext cx="7848872" cy="648072"/>
          </a:xfrm>
        </p:spPr>
        <p:txBody>
          <a:bodyPr anchor="ctr" anchorCtr="0"/>
          <a:lstStyle/>
          <a:p>
            <a:pPr algn="r"/>
            <a:r>
              <a:rPr lang="en-US" sz="2600" spc="-100" dirty="0" smtClean="0"/>
              <a:t>HTML</a:t>
            </a:r>
            <a:endParaRPr lang="ru-RU" sz="2600" spc="-100" dirty="0"/>
          </a:p>
        </p:txBody>
      </p:sp>
      <p:sp>
        <p:nvSpPr>
          <p:cNvPr id="5" name="TextBox 4"/>
          <p:cNvSpPr txBox="1"/>
          <p:nvPr/>
        </p:nvSpPr>
        <p:spPr>
          <a:xfrm>
            <a:off x="612000" y="1526943"/>
            <a:ext cx="7920000" cy="4931332"/>
          </a:xfrm>
          <a:prstGeom prst="rect">
            <a:avLst/>
          </a:prstGeom>
          <a:noFill/>
        </p:spPr>
        <p:txBody>
          <a:bodyPr wrap="square" lIns="72000" tIns="72000" rIns="72000" bIns="72000" rtlCol="0" anchor="ctr" anchorCtr="0">
            <a:spAutoFit/>
          </a:bodyPr>
          <a:lstStyle/>
          <a:p>
            <a:pPr>
              <a:spcAft>
                <a:spcPts val="1800"/>
              </a:spcAft>
            </a:pPr>
            <a:r>
              <a:rPr lang="en-US" sz="2600" b="1" dirty="0" smtClean="0">
                <a:latin typeface="Roboto" pitchFamily="2" charset="0"/>
                <a:ea typeface="Roboto" pitchFamily="2" charset="0"/>
              </a:rPr>
              <a:t>HTML &lt;header&gt; tag</a:t>
            </a:r>
            <a:endParaRPr lang="ru-RU" sz="2400" dirty="0" smtClean="0">
              <a:latin typeface="Roboto" pitchFamily="2" charset="0"/>
              <a:ea typeface="Roboto" pitchFamily="2" charset="0"/>
            </a:endParaRPr>
          </a:p>
          <a:p>
            <a:pPr marL="457200" indent="-457200">
              <a:spcAft>
                <a:spcPts val="600"/>
              </a:spcAft>
            </a:pPr>
            <a:r>
              <a:rPr lang="en-US" sz="2000" dirty="0" smtClean="0">
                <a:latin typeface="Roboto" pitchFamily="2" charset="0"/>
                <a:ea typeface="Roboto" pitchFamily="2" charset="0"/>
              </a:rPr>
              <a:t> &lt;header&gt;… &lt;/header&gt;</a:t>
            </a:r>
            <a:endParaRPr lang="ru-RU" sz="2000" dirty="0" smtClean="0">
              <a:latin typeface="Roboto" pitchFamily="2" charset="0"/>
              <a:ea typeface="Roboto" pitchFamily="2" charset="0"/>
            </a:endParaRPr>
          </a:p>
          <a:p>
            <a:pPr>
              <a:spcAft>
                <a:spcPts val="600"/>
              </a:spcAft>
            </a:pPr>
            <a:r>
              <a:rPr lang="ru-RU" sz="2000" dirty="0" smtClean="0">
                <a:latin typeface="Roboto" pitchFamily="2" charset="0"/>
                <a:ea typeface="Roboto" pitchFamily="2" charset="0"/>
              </a:rPr>
              <a:t>Элемент &lt;</a:t>
            </a:r>
            <a:r>
              <a:rPr lang="ru-RU" sz="2000" dirty="0" err="1" smtClean="0">
                <a:latin typeface="Roboto" pitchFamily="2" charset="0"/>
                <a:ea typeface="Roboto" pitchFamily="2" charset="0"/>
              </a:rPr>
              <a:t>header</a:t>
            </a:r>
            <a:r>
              <a:rPr lang="ru-RU" sz="2000" dirty="0" smtClean="0">
                <a:latin typeface="Roboto" pitchFamily="2" charset="0"/>
                <a:ea typeface="Roboto" pitchFamily="2" charset="0"/>
              </a:rPr>
              <a:t>&gt; (от англ. </a:t>
            </a:r>
            <a:r>
              <a:rPr lang="ru-RU" sz="2000" dirty="0" err="1" smtClean="0">
                <a:latin typeface="Roboto" pitchFamily="2" charset="0"/>
                <a:ea typeface="Roboto" pitchFamily="2" charset="0"/>
              </a:rPr>
              <a:t>header</a:t>
            </a:r>
            <a:r>
              <a:rPr lang="ru-RU" sz="2000" dirty="0" smtClean="0">
                <a:latin typeface="Roboto" pitchFamily="2" charset="0"/>
                <a:ea typeface="Roboto" pitchFamily="2" charset="0"/>
              </a:rPr>
              <a:t> — верхний колонтитул, шапка) задаёт «шапку» сайта или раздела </a:t>
            </a:r>
            <a:r>
              <a:rPr lang="ru-RU" sz="2000" dirty="0" err="1" smtClean="0">
                <a:latin typeface="Roboto" pitchFamily="2" charset="0"/>
                <a:ea typeface="Roboto" pitchFamily="2" charset="0"/>
              </a:rPr>
              <a:t>веб-страницы</a:t>
            </a:r>
            <a:r>
              <a:rPr lang="ru-RU" sz="2000" dirty="0" smtClean="0">
                <a:latin typeface="Roboto" pitchFamily="2" charset="0"/>
                <a:ea typeface="Roboto" pitchFamily="2" charset="0"/>
              </a:rPr>
              <a:t>. Внутри «шапки» сайта обычно располагается логотип, название сайта, поисковая форма, навигационные ссылки и др.</a:t>
            </a:r>
          </a:p>
          <a:p>
            <a:pPr>
              <a:spcAft>
                <a:spcPts val="600"/>
              </a:spcAft>
            </a:pPr>
            <a:endParaRPr lang="en-US" sz="2000" dirty="0" smtClean="0">
              <a:latin typeface="Roboto" pitchFamily="2" charset="0"/>
              <a:ea typeface="Roboto" pitchFamily="2" charset="0"/>
            </a:endParaRPr>
          </a:p>
          <a:p>
            <a:pPr>
              <a:spcAft>
                <a:spcPts val="600"/>
              </a:spcAft>
              <a:buFont typeface="Wingdings" pitchFamily="2" charset="2"/>
              <a:buChar char="ü"/>
            </a:pPr>
            <a:r>
              <a:rPr lang="ru-RU" sz="2000" dirty="0" smtClean="0">
                <a:latin typeface="Roboto" pitchFamily="2" charset="0"/>
                <a:ea typeface="Roboto" pitchFamily="2" charset="0"/>
              </a:rPr>
              <a:t> группирует вводный или навигационный </a:t>
            </a:r>
            <a:r>
              <a:rPr lang="ru-RU" sz="2000" dirty="0" err="1" smtClean="0">
                <a:latin typeface="Roboto" pitchFamily="2" charset="0"/>
                <a:ea typeface="Roboto" pitchFamily="2" charset="0"/>
              </a:rPr>
              <a:t>контент</a:t>
            </a:r>
            <a:r>
              <a:rPr lang="ru-RU" sz="2000" dirty="0" smtClean="0">
                <a:latin typeface="Roboto" pitchFamily="2" charset="0"/>
                <a:ea typeface="Roboto" pitchFamily="2" charset="0"/>
              </a:rPr>
              <a:t>;</a:t>
            </a:r>
          </a:p>
          <a:p>
            <a:pPr>
              <a:spcAft>
                <a:spcPts val="600"/>
              </a:spcAft>
              <a:buFont typeface="Wingdings" pitchFamily="2" charset="2"/>
              <a:buChar char="ü"/>
            </a:pPr>
            <a:r>
              <a:rPr lang="ru-RU" sz="2000" dirty="0" smtClean="0">
                <a:latin typeface="Roboto" pitchFamily="2" charset="0"/>
                <a:ea typeface="Roboto" pitchFamily="2" charset="0"/>
              </a:rPr>
              <a:t> может содержать как заголовки, так и прочие элементы: например логотип, форму поиска по сайту и так далее;</a:t>
            </a:r>
          </a:p>
          <a:p>
            <a:pPr>
              <a:spcAft>
                <a:spcPts val="600"/>
              </a:spcAft>
              <a:buFont typeface="Wingdings" pitchFamily="2" charset="2"/>
              <a:buChar char="ü"/>
            </a:pPr>
            <a:r>
              <a:rPr lang="ru-RU" sz="2000" dirty="0" smtClean="0">
                <a:latin typeface="Roboto" pitchFamily="2" charset="0"/>
                <a:ea typeface="Roboto" pitchFamily="2" charset="0"/>
              </a:rPr>
              <a:t> не является секционным элементом и следовательно не открывает новую секцию в структуре документа.</a:t>
            </a:r>
          </a:p>
          <a:p>
            <a:pPr marL="457200" indent="-457200">
              <a:spcAft>
                <a:spcPts val="600"/>
              </a:spcAft>
            </a:pPr>
            <a:endParaRPr lang="en-US" sz="2000" dirty="0" smtClean="0">
              <a:latin typeface="Roboto" pitchFamily="2" charset="0"/>
              <a:ea typeface="Roboto" pitchFamily="2" charset="0"/>
            </a:endParaRPr>
          </a:p>
        </p:txBody>
      </p:sp>
      <p:pic>
        <p:nvPicPr>
          <p:cNvPr id="6" name="Рисунок 5" descr="block-WT.png"/>
          <p:cNvPicPr>
            <a:picLocks noChangeAspect="1"/>
          </p:cNvPicPr>
          <p:nvPr/>
        </p:nvPicPr>
        <p:blipFill>
          <a:blip r:embed="rId2" cstate="print"/>
          <a:srcRect l="12196" t="15748" r="12196" b="15748"/>
          <a:stretch>
            <a:fillRect/>
          </a:stretch>
        </p:blipFill>
        <p:spPr>
          <a:xfrm>
            <a:off x="611560" y="530690"/>
            <a:ext cx="1088000" cy="576000"/>
          </a:xfrm>
          <a:prstGeom prst="rect">
            <a:avLst/>
          </a:prstGeom>
        </p:spPr>
      </p:pic>
      <p:cxnSp>
        <p:nvCxnSpPr>
          <p:cNvPr id="10" name="Прямая соединительная линия 9"/>
          <p:cNvCxnSpPr/>
          <p:nvPr/>
        </p:nvCxnSpPr>
        <p:spPr>
          <a:xfrm>
            <a:off x="647564" y="1196752"/>
            <a:ext cx="7776864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Текст 3"/>
          <p:cNvSpPr>
            <a:spLocks noGrp="1"/>
          </p:cNvSpPr>
          <p:nvPr>
            <p:ph type="body" sz="quarter" idx="10"/>
          </p:nvPr>
        </p:nvSpPr>
        <p:spPr>
          <a:xfrm>
            <a:off x="611560" y="494654"/>
            <a:ext cx="7848872" cy="648072"/>
          </a:xfrm>
        </p:spPr>
        <p:txBody>
          <a:bodyPr anchor="ctr" anchorCtr="0"/>
          <a:lstStyle/>
          <a:p>
            <a:pPr algn="r"/>
            <a:r>
              <a:rPr lang="en-US" sz="2600" spc="-100" dirty="0" smtClean="0"/>
              <a:t>HTML</a:t>
            </a:r>
            <a:endParaRPr lang="ru-RU" sz="2600" spc="-100" dirty="0"/>
          </a:p>
        </p:txBody>
      </p:sp>
      <p:sp>
        <p:nvSpPr>
          <p:cNvPr id="5" name="TextBox 4"/>
          <p:cNvSpPr txBox="1"/>
          <p:nvPr/>
        </p:nvSpPr>
        <p:spPr>
          <a:xfrm>
            <a:off x="612000" y="1565415"/>
            <a:ext cx="7920000" cy="4854388"/>
          </a:xfrm>
          <a:prstGeom prst="rect">
            <a:avLst/>
          </a:prstGeom>
          <a:noFill/>
        </p:spPr>
        <p:txBody>
          <a:bodyPr wrap="square" lIns="72000" tIns="72000" rIns="72000" bIns="72000" rtlCol="0" anchor="ctr" anchorCtr="0">
            <a:spAutoFit/>
          </a:bodyPr>
          <a:lstStyle/>
          <a:p>
            <a:pPr>
              <a:spcAft>
                <a:spcPts val="1800"/>
              </a:spcAft>
            </a:pPr>
            <a:r>
              <a:rPr lang="en-US" sz="2600" b="1" dirty="0" smtClean="0">
                <a:latin typeface="Roboto" pitchFamily="2" charset="0"/>
                <a:ea typeface="Roboto" pitchFamily="2" charset="0"/>
              </a:rPr>
              <a:t>HTML &lt;</a:t>
            </a:r>
            <a:r>
              <a:rPr lang="en-US" sz="2600" b="1" dirty="0" err="1" smtClean="0">
                <a:latin typeface="Roboto" pitchFamily="2" charset="0"/>
                <a:ea typeface="Roboto" pitchFamily="2" charset="0"/>
              </a:rPr>
              <a:t>nav</a:t>
            </a:r>
            <a:r>
              <a:rPr lang="en-US" sz="2600" b="1" dirty="0" smtClean="0">
                <a:latin typeface="Roboto" pitchFamily="2" charset="0"/>
                <a:ea typeface="Roboto" pitchFamily="2" charset="0"/>
              </a:rPr>
              <a:t>&gt; tag</a:t>
            </a:r>
            <a:endParaRPr lang="ru-RU" sz="2400" dirty="0" smtClean="0">
              <a:latin typeface="Roboto" pitchFamily="2" charset="0"/>
              <a:ea typeface="Roboto" pitchFamily="2" charset="0"/>
            </a:endParaRPr>
          </a:p>
          <a:p>
            <a:pPr marL="457200" indent="-457200">
              <a:spcAft>
                <a:spcPts val="600"/>
              </a:spcAft>
            </a:pPr>
            <a:r>
              <a:rPr lang="en-US" sz="2000" dirty="0" smtClean="0">
                <a:latin typeface="Roboto" pitchFamily="2" charset="0"/>
                <a:ea typeface="Roboto" pitchFamily="2" charset="0"/>
              </a:rPr>
              <a:t> &lt;</a:t>
            </a:r>
            <a:r>
              <a:rPr lang="en-US" sz="2000" dirty="0" err="1" smtClean="0">
                <a:latin typeface="Roboto" pitchFamily="2" charset="0"/>
                <a:ea typeface="Roboto" pitchFamily="2" charset="0"/>
              </a:rPr>
              <a:t>nav</a:t>
            </a:r>
            <a:r>
              <a:rPr lang="en-US" sz="2000" dirty="0" smtClean="0">
                <a:latin typeface="Roboto" pitchFamily="2" charset="0"/>
                <a:ea typeface="Roboto" pitchFamily="2" charset="0"/>
              </a:rPr>
              <a:t>&gt;… &lt;/</a:t>
            </a:r>
            <a:r>
              <a:rPr lang="en-US" sz="2000" dirty="0" err="1" smtClean="0">
                <a:latin typeface="Roboto" pitchFamily="2" charset="0"/>
                <a:ea typeface="Roboto" pitchFamily="2" charset="0"/>
              </a:rPr>
              <a:t>nav</a:t>
            </a:r>
            <a:r>
              <a:rPr lang="en-US" sz="2000" dirty="0" smtClean="0">
                <a:latin typeface="Roboto" pitchFamily="2" charset="0"/>
                <a:ea typeface="Roboto" pitchFamily="2" charset="0"/>
              </a:rPr>
              <a:t>&gt;</a:t>
            </a:r>
            <a:endParaRPr lang="ru-RU" sz="2000" dirty="0" smtClean="0">
              <a:latin typeface="Roboto" pitchFamily="2" charset="0"/>
              <a:ea typeface="Roboto" pitchFamily="2" charset="0"/>
            </a:endParaRPr>
          </a:p>
          <a:p>
            <a:pPr>
              <a:spcAft>
                <a:spcPts val="600"/>
              </a:spcAft>
            </a:pPr>
            <a:r>
              <a:rPr lang="ru-RU" sz="2000" dirty="0" smtClean="0">
                <a:latin typeface="Roboto" pitchFamily="2" charset="0"/>
                <a:ea typeface="Roboto" pitchFamily="2" charset="0"/>
              </a:rPr>
              <a:t>Элемент &lt;</a:t>
            </a:r>
            <a:r>
              <a:rPr lang="ru-RU" sz="2000" dirty="0" err="1" smtClean="0">
                <a:latin typeface="Roboto" pitchFamily="2" charset="0"/>
                <a:ea typeface="Roboto" pitchFamily="2" charset="0"/>
              </a:rPr>
              <a:t>nav</a:t>
            </a:r>
            <a:r>
              <a:rPr lang="ru-RU" sz="2000" dirty="0" smtClean="0">
                <a:latin typeface="Roboto" pitchFamily="2" charset="0"/>
                <a:ea typeface="Roboto" pitchFamily="2" charset="0"/>
              </a:rPr>
              <a:t>&gt; (от англ. </a:t>
            </a:r>
            <a:r>
              <a:rPr lang="ru-RU" sz="2000" dirty="0" err="1" smtClean="0">
                <a:latin typeface="Roboto" pitchFamily="2" charset="0"/>
                <a:ea typeface="Roboto" pitchFamily="2" charset="0"/>
              </a:rPr>
              <a:t>navigation</a:t>
            </a:r>
            <a:r>
              <a:rPr lang="ru-RU" sz="2000" dirty="0" smtClean="0">
                <a:latin typeface="Roboto" pitchFamily="2" charset="0"/>
                <a:ea typeface="Roboto" pitchFamily="2" charset="0"/>
              </a:rPr>
              <a:t> — навигация) задаёт навигацию по сайту. Если на странице несколько блоков ссылок, то в &lt;</a:t>
            </a:r>
            <a:r>
              <a:rPr lang="ru-RU" sz="2000" dirty="0" err="1" smtClean="0">
                <a:latin typeface="Roboto" pitchFamily="2" charset="0"/>
                <a:ea typeface="Roboto" pitchFamily="2" charset="0"/>
              </a:rPr>
              <a:t>nav</a:t>
            </a:r>
            <a:r>
              <a:rPr lang="ru-RU" sz="2000" dirty="0" smtClean="0">
                <a:latin typeface="Roboto" pitchFamily="2" charset="0"/>
                <a:ea typeface="Roboto" pitchFamily="2" charset="0"/>
              </a:rPr>
              <a:t>&gt; обычно помещают приоритетные ссылки. Также допустимо использовать несколько &lt;</a:t>
            </a:r>
            <a:r>
              <a:rPr lang="ru-RU" sz="2000" dirty="0" err="1" smtClean="0">
                <a:latin typeface="Roboto" pitchFamily="2" charset="0"/>
                <a:ea typeface="Roboto" pitchFamily="2" charset="0"/>
              </a:rPr>
              <a:t>nav</a:t>
            </a:r>
            <a:r>
              <a:rPr lang="ru-RU" sz="2000" dirty="0" smtClean="0">
                <a:latin typeface="Roboto" pitchFamily="2" charset="0"/>
                <a:ea typeface="Roboto" pitchFamily="2" charset="0"/>
              </a:rPr>
              <a:t>&gt; в документе. Запрещается вкладывать &lt;</a:t>
            </a:r>
            <a:r>
              <a:rPr lang="ru-RU" sz="2000" dirty="0" err="1" smtClean="0">
                <a:latin typeface="Roboto" pitchFamily="2" charset="0"/>
                <a:ea typeface="Roboto" pitchFamily="2" charset="0"/>
              </a:rPr>
              <a:t>nav</a:t>
            </a:r>
            <a:r>
              <a:rPr lang="ru-RU" sz="2000" dirty="0" smtClean="0">
                <a:latin typeface="Roboto" pitchFamily="2" charset="0"/>
                <a:ea typeface="Roboto" pitchFamily="2" charset="0"/>
              </a:rPr>
              <a:t>&gt; внутрь &lt;</a:t>
            </a:r>
            <a:r>
              <a:rPr lang="ru-RU" sz="2000" dirty="0" err="1" smtClean="0">
                <a:latin typeface="Roboto" pitchFamily="2" charset="0"/>
                <a:ea typeface="Roboto" pitchFamily="2" charset="0"/>
              </a:rPr>
              <a:t>address</a:t>
            </a:r>
            <a:r>
              <a:rPr lang="ru-RU" sz="2000" dirty="0" smtClean="0">
                <a:latin typeface="Roboto" pitchFamily="2" charset="0"/>
                <a:ea typeface="Roboto" pitchFamily="2" charset="0"/>
              </a:rPr>
              <a:t>&gt;.</a:t>
            </a:r>
          </a:p>
          <a:p>
            <a:pPr>
              <a:spcAft>
                <a:spcPts val="600"/>
              </a:spcAft>
            </a:pPr>
            <a:endParaRPr lang="en-US" sz="2000" dirty="0" smtClean="0">
              <a:latin typeface="Roboto" pitchFamily="2" charset="0"/>
              <a:ea typeface="Roboto" pitchFamily="2" charset="0"/>
            </a:endParaRPr>
          </a:p>
          <a:p>
            <a:pPr>
              <a:spcAft>
                <a:spcPts val="600"/>
              </a:spcAft>
              <a:buFont typeface="Wingdings" pitchFamily="2" charset="2"/>
              <a:buChar char="ü"/>
            </a:pPr>
            <a:r>
              <a:rPr lang="ru-RU" sz="2000" dirty="0" smtClean="0">
                <a:latin typeface="Roboto" pitchFamily="2" charset="0"/>
                <a:ea typeface="Roboto" pitchFamily="2" charset="0"/>
              </a:rPr>
              <a:t> только приоритетные ссылки;</a:t>
            </a:r>
          </a:p>
          <a:p>
            <a:pPr>
              <a:spcAft>
                <a:spcPts val="600"/>
              </a:spcAft>
              <a:buFont typeface="Wingdings" pitchFamily="2" charset="2"/>
              <a:buChar char="ü"/>
            </a:pPr>
            <a:r>
              <a:rPr lang="ru-RU" sz="2000" dirty="0" smtClean="0">
                <a:latin typeface="Roboto" pitchFamily="2" charset="0"/>
                <a:ea typeface="Roboto" pitchFamily="2" charset="0"/>
              </a:rPr>
              <a:t> документ может содержать несколько &lt;</a:t>
            </a:r>
            <a:r>
              <a:rPr lang="ru-RU" sz="2000" dirty="0" err="1" smtClean="0">
                <a:latin typeface="Roboto" pitchFamily="2" charset="0"/>
                <a:ea typeface="Roboto" pitchFamily="2" charset="0"/>
              </a:rPr>
              <a:t>nav</a:t>
            </a:r>
            <a:r>
              <a:rPr lang="ru-RU" sz="2000" dirty="0" smtClean="0">
                <a:latin typeface="Roboto" pitchFamily="2" charset="0"/>
                <a:ea typeface="Roboto" pitchFamily="2" charset="0"/>
              </a:rPr>
              <a:t>&gt; элементов. Например, один для навигации по сайту, второй для навигации по странице.</a:t>
            </a:r>
          </a:p>
          <a:p>
            <a:pPr marL="457200" indent="-457200">
              <a:spcAft>
                <a:spcPts val="600"/>
              </a:spcAft>
            </a:pPr>
            <a:endParaRPr lang="en-US" sz="2000" dirty="0" smtClean="0">
              <a:latin typeface="Roboto" pitchFamily="2" charset="0"/>
              <a:ea typeface="Roboto" pitchFamily="2" charset="0"/>
            </a:endParaRPr>
          </a:p>
        </p:txBody>
      </p:sp>
      <p:pic>
        <p:nvPicPr>
          <p:cNvPr id="6" name="Рисунок 5" descr="block-WT.png"/>
          <p:cNvPicPr>
            <a:picLocks noChangeAspect="1"/>
          </p:cNvPicPr>
          <p:nvPr/>
        </p:nvPicPr>
        <p:blipFill>
          <a:blip r:embed="rId2" cstate="print"/>
          <a:srcRect l="12196" t="15748" r="12196" b="15748"/>
          <a:stretch>
            <a:fillRect/>
          </a:stretch>
        </p:blipFill>
        <p:spPr>
          <a:xfrm>
            <a:off x="611560" y="530690"/>
            <a:ext cx="1088000" cy="576000"/>
          </a:xfrm>
          <a:prstGeom prst="rect">
            <a:avLst/>
          </a:prstGeom>
        </p:spPr>
      </p:pic>
      <p:cxnSp>
        <p:nvCxnSpPr>
          <p:cNvPr id="10" name="Прямая соединительная линия 9"/>
          <p:cNvCxnSpPr/>
          <p:nvPr/>
        </p:nvCxnSpPr>
        <p:spPr>
          <a:xfrm>
            <a:off x="647564" y="1196752"/>
            <a:ext cx="7776864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Текст 3"/>
          <p:cNvSpPr>
            <a:spLocks noGrp="1"/>
          </p:cNvSpPr>
          <p:nvPr>
            <p:ph type="body" sz="quarter" idx="10"/>
          </p:nvPr>
        </p:nvSpPr>
        <p:spPr>
          <a:xfrm>
            <a:off x="611560" y="494654"/>
            <a:ext cx="7848872" cy="648072"/>
          </a:xfrm>
        </p:spPr>
        <p:txBody>
          <a:bodyPr anchor="ctr" anchorCtr="0"/>
          <a:lstStyle/>
          <a:p>
            <a:pPr algn="r"/>
            <a:r>
              <a:rPr lang="en-US" sz="2600" spc="-100" dirty="0" smtClean="0"/>
              <a:t>HTML</a:t>
            </a:r>
            <a:endParaRPr lang="ru-RU" sz="2600" spc="-100" dirty="0"/>
          </a:p>
        </p:txBody>
      </p:sp>
      <p:sp>
        <p:nvSpPr>
          <p:cNvPr id="5" name="TextBox 4"/>
          <p:cNvSpPr txBox="1"/>
          <p:nvPr/>
        </p:nvSpPr>
        <p:spPr>
          <a:xfrm>
            <a:off x="612000" y="1680831"/>
            <a:ext cx="7920000" cy="4623555"/>
          </a:xfrm>
          <a:prstGeom prst="rect">
            <a:avLst/>
          </a:prstGeom>
          <a:noFill/>
        </p:spPr>
        <p:txBody>
          <a:bodyPr wrap="square" lIns="72000" tIns="72000" rIns="72000" bIns="72000" rtlCol="0" anchor="ctr" anchorCtr="0">
            <a:spAutoFit/>
          </a:bodyPr>
          <a:lstStyle/>
          <a:p>
            <a:pPr>
              <a:spcAft>
                <a:spcPts val="1800"/>
              </a:spcAft>
            </a:pPr>
            <a:r>
              <a:rPr lang="en-US" sz="2600" b="1" dirty="0" smtClean="0">
                <a:latin typeface="Roboto" pitchFamily="2" charset="0"/>
                <a:ea typeface="Roboto" pitchFamily="2" charset="0"/>
              </a:rPr>
              <a:t>HTML &lt;main&gt; tag</a:t>
            </a:r>
            <a:endParaRPr lang="ru-RU" sz="2400" dirty="0" smtClean="0">
              <a:latin typeface="Roboto" pitchFamily="2" charset="0"/>
              <a:ea typeface="Roboto" pitchFamily="2" charset="0"/>
            </a:endParaRPr>
          </a:p>
          <a:p>
            <a:pPr marL="457200" indent="-457200">
              <a:spcAft>
                <a:spcPts val="600"/>
              </a:spcAft>
            </a:pPr>
            <a:r>
              <a:rPr lang="en-US" sz="2000" dirty="0" smtClean="0">
                <a:latin typeface="Roboto" pitchFamily="2" charset="0"/>
                <a:ea typeface="Roboto" pitchFamily="2" charset="0"/>
              </a:rPr>
              <a:t> &lt;main&gt;… &lt;/main&gt;</a:t>
            </a:r>
            <a:endParaRPr lang="ru-RU" sz="2000" dirty="0" smtClean="0">
              <a:latin typeface="Roboto" pitchFamily="2" charset="0"/>
              <a:ea typeface="Roboto" pitchFamily="2" charset="0"/>
            </a:endParaRPr>
          </a:p>
          <a:p>
            <a:pPr>
              <a:spcAft>
                <a:spcPts val="600"/>
              </a:spcAft>
            </a:pPr>
            <a:r>
              <a:rPr lang="ru-RU" sz="2000" dirty="0" smtClean="0">
                <a:latin typeface="Roboto" pitchFamily="2" charset="0"/>
                <a:ea typeface="Roboto" pitchFamily="2" charset="0"/>
              </a:rPr>
              <a:t>Основное содержание документа или приложения. Область, содержащая основные данные, которые непосредственно связаны или расширяют основную тему документа или основной функционал приложения.</a:t>
            </a:r>
          </a:p>
          <a:p>
            <a:pPr>
              <a:spcAft>
                <a:spcPts val="600"/>
              </a:spcAft>
            </a:pPr>
            <a:endParaRPr lang="en-US" sz="2000" dirty="0" smtClean="0">
              <a:latin typeface="Roboto" pitchFamily="2" charset="0"/>
              <a:ea typeface="Roboto" pitchFamily="2" charset="0"/>
            </a:endParaRPr>
          </a:p>
          <a:p>
            <a:pPr>
              <a:spcAft>
                <a:spcPts val="600"/>
              </a:spcAft>
              <a:buFont typeface="Wingdings" pitchFamily="2" charset="2"/>
              <a:buChar char="ü"/>
            </a:pPr>
            <a:r>
              <a:rPr lang="ru-RU" sz="2000" dirty="0" smtClean="0">
                <a:latin typeface="Roboto" pitchFamily="2" charset="0"/>
                <a:ea typeface="Roboto" pitchFamily="2" charset="0"/>
              </a:rPr>
              <a:t> основное уникальное содержимое документа;</a:t>
            </a:r>
          </a:p>
          <a:p>
            <a:pPr>
              <a:spcAft>
                <a:spcPts val="600"/>
              </a:spcAft>
              <a:buFont typeface="Wingdings" pitchFamily="2" charset="2"/>
              <a:buChar char="ü"/>
            </a:pPr>
            <a:r>
              <a:rPr lang="ru-RU" sz="2000" dirty="0" smtClean="0">
                <a:latin typeface="Roboto" pitchFamily="2" charset="0"/>
                <a:ea typeface="Roboto" pitchFamily="2" charset="0"/>
              </a:rPr>
              <a:t> в документе может быть только один;</a:t>
            </a:r>
          </a:p>
          <a:p>
            <a:pPr>
              <a:spcAft>
                <a:spcPts val="600"/>
              </a:spcAft>
              <a:buFont typeface="Wingdings" pitchFamily="2" charset="2"/>
              <a:buChar char="ü"/>
            </a:pPr>
            <a:r>
              <a:rPr lang="ru-RU" sz="2000" dirty="0" smtClean="0">
                <a:latin typeface="Roboto" pitchFamily="2" charset="0"/>
                <a:ea typeface="Roboto" pitchFamily="2" charset="0"/>
              </a:rPr>
              <a:t> не является секционным элементом и следовательно не открывает новую секцию в структуре документа.</a:t>
            </a:r>
          </a:p>
          <a:p>
            <a:pPr marL="457200" indent="-457200">
              <a:spcAft>
                <a:spcPts val="600"/>
              </a:spcAft>
            </a:pPr>
            <a:endParaRPr lang="en-US" sz="2000" dirty="0" smtClean="0">
              <a:latin typeface="Roboto" pitchFamily="2" charset="0"/>
              <a:ea typeface="Roboto" pitchFamily="2" charset="0"/>
            </a:endParaRPr>
          </a:p>
        </p:txBody>
      </p:sp>
      <p:pic>
        <p:nvPicPr>
          <p:cNvPr id="6" name="Рисунок 5" descr="block-WT.png"/>
          <p:cNvPicPr>
            <a:picLocks noChangeAspect="1"/>
          </p:cNvPicPr>
          <p:nvPr/>
        </p:nvPicPr>
        <p:blipFill>
          <a:blip r:embed="rId2" cstate="print"/>
          <a:srcRect l="12196" t="15748" r="12196" b="15748"/>
          <a:stretch>
            <a:fillRect/>
          </a:stretch>
        </p:blipFill>
        <p:spPr>
          <a:xfrm>
            <a:off x="611560" y="530690"/>
            <a:ext cx="1088000" cy="576000"/>
          </a:xfrm>
          <a:prstGeom prst="rect">
            <a:avLst/>
          </a:prstGeom>
        </p:spPr>
      </p:pic>
      <p:cxnSp>
        <p:nvCxnSpPr>
          <p:cNvPr id="10" name="Прямая соединительная линия 9"/>
          <p:cNvCxnSpPr/>
          <p:nvPr/>
        </p:nvCxnSpPr>
        <p:spPr>
          <a:xfrm>
            <a:off x="647564" y="1196752"/>
            <a:ext cx="7776864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Текст 3"/>
          <p:cNvSpPr>
            <a:spLocks noGrp="1"/>
          </p:cNvSpPr>
          <p:nvPr>
            <p:ph type="body" sz="quarter" idx="10"/>
          </p:nvPr>
        </p:nvSpPr>
        <p:spPr>
          <a:xfrm>
            <a:off x="611560" y="494654"/>
            <a:ext cx="7848872" cy="648072"/>
          </a:xfrm>
        </p:spPr>
        <p:txBody>
          <a:bodyPr anchor="ctr" anchorCtr="0"/>
          <a:lstStyle/>
          <a:p>
            <a:pPr algn="r"/>
            <a:r>
              <a:rPr lang="en-US" sz="2600" spc="-100" dirty="0" smtClean="0"/>
              <a:t>HTML</a:t>
            </a:r>
            <a:endParaRPr lang="ru-RU" sz="2600" spc="-100" dirty="0"/>
          </a:p>
        </p:txBody>
      </p:sp>
      <p:sp>
        <p:nvSpPr>
          <p:cNvPr id="5" name="TextBox 4"/>
          <p:cNvSpPr txBox="1"/>
          <p:nvPr/>
        </p:nvSpPr>
        <p:spPr>
          <a:xfrm>
            <a:off x="612000" y="1703914"/>
            <a:ext cx="7920000" cy="4577389"/>
          </a:xfrm>
          <a:prstGeom prst="rect">
            <a:avLst/>
          </a:prstGeom>
          <a:noFill/>
        </p:spPr>
        <p:txBody>
          <a:bodyPr wrap="square" lIns="72000" tIns="72000" rIns="72000" bIns="72000" rtlCol="0" anchor="ctr" anchorCtr="0">
            <a:spAutoFit/>
          </a:bodyPr>
          <a:lstStyle/>
          <a:p>
            <a:pPr>
              <a:spcAft>
                <a:spcPts val="1800"/>
              </a:spcAft>
            </a:pPr>
            <a:r>
              <a:rPr lang="en-US" sz="2600" b="1" dirty="0" smtClean="0">
                <a:latin typeface="Roboto" pitchFamily="2" charset="0"/>
                <a:ea typeface="Roboto" pitchFamily="2" charset="0"/>
              </a:rPr>
              <a:t>HTML &lt;</a:t>
            </a:r>
            <a:r>
              <a:rPr lang="en-US" sz="2800" b="1" dirty="0" smtClean="0"/>
              <a:t>section</a:t>
            </a:r>
            <a:r>
              <a:rPr lang="en-US" sz="2600" b="1" dirty="0" smtClean="0">
                <a:latin typeface="Roboto" pitchFamily="2" charset="0"/>
                <a:ea typeface="Roboto" pitchFamily="2" charset="0"/>
              </a:rPr>
              <a:t>&gt; tag</a:t>
            </a:r>
            <a:endParaRPr lang="ru-RU" sz="2400" dirty="0" smtClean="0">
              <a:latin typeface="Roboto" pitchFamily="2" charset="0"/>
              <a:ea typeface="Roboto" pitchFamily="2" charset="0"/>
            </a:endParaRPr>
          </a:p>
          <a:p>
            <a:pPr marL="457200" indent="-457200">
              <a:spcAft>
                <a:spcPts val="600"/>
              </a:spcAft>
            </a:pPr>
            <a:r>
              <a:rPr lang="en-US" sz="2000" dirty="0" smtClean="0">
                <a:latin typeface="Roboto" pitchFamily="2" charset="0"/>
                <a:ea typeface="Roboto" pitchFamily="2" charset="0"/>
              </a:rPr>
              <a:t> &lt;</a:t>
            </a:r>
            <a:r>
              <a:rPr lang="en-US" sz="2000" b="1" dirty="0" smtClean="0"/>
              <a:t>section</a:t>
            </a:r>
            <a:r>
              <a:rPr lang="en-US" sz="2000" dirty="0" smtClean="0">
                <a:latin typeface="Roboto" pitchFamily="2" charset="0"/>
                <a:ea typeface="Roboto" pitchFamily="2" charset="0"/>
              </a:rPr>
              <a:t>&gt;… &lt;/</a:t>
            </a:r>
            <a:r>
              <a:rPr lang="en-US" sz="2000" b="1" dirty="0" smtClean="0"/>
              <a:t>section</a:t>
            </a:r>
            <a:r>
              <a:rPr lang="en-US" sz="2000" dirty="0" smtClean="0">
                <a:latin typeface="Roboto" pitchFamily="2" charset="0"/>
                <a:ea typeface="Roboto" pitchFamily="2" charset="0"/>
              </a:rPr>
              <a:t>&gt;</a:t>
            </a:r>
            <a:endParaRPr lang="ru-RU" sz="2000" dirty="0" smtClean="0">
              <a:latin typeface="Roboto" pitchFamily="2" charset="0"/>
              <a:ea typeface="Roboto" pitchFamily="2" charset="0"/>
            </a:endParaRPr>
          </a:p>
          <a:p>
            <a:pPr>
              <a:spcAft>
                <a:spcPts val="600"/>
              </a:spcAft>
            </a:pPr>
            <a:r>
              <a:rPr lang="ru-RU" sz="2000" dirty="0" smtClean="0">
                <a:latin typeface="Roboto" pitchFamily="2" charset="0"/>
                <a:ea typeface="Roboto" pitchFamily="2" charset="0"/>
              </a:rPr>
              <a:t>Задаёт раздел документа, может применяться для блока новостей, контактной информации, глав текста, вкладок в диалоговом окне и др. Раздел обычно содержит заголовок.</a:t>
            </a:r>
          </a:p>
          <a:p>
            <a:pPr>
              <a:spcAft>
                <a:spcPts val="600"/>
              </a:spcAft>
            </a:pPr>
            <a:endParaRPr lang="en-US" sz="2000" dirty="0" smtClean="0">
              <a:latin typeface="Roboto" pitchFamily="2" charset="0"/>
              <a:ea typeface="Roboto" pitchFamily="2" charset="0"/>
            </a:endParaRPr>
          </a:p>
          <a:p>
            <a:pPr>
              <a:spcAft>
                <a:spcPts val="600"/>
              </a:spcAft>
              <a:buFont typeface="Wingdings" pitchFamily="2" charset="2"/>
              <a:buChar char="ü"/>
            </a:pPr>
            <a:r>
              <a:rPr lang="ru-RU" sz="2000" dirty="0" smtClean="0">
                <a:latin typeface="Roboto" pitchFamily="2" charset="0"/>
                <a:ea typeface="Roboto" pitchFamily="2" charset="0"/>
              </a:rPr>
              <a:t> рекомендуется использовать только в том случае, если содержимое элемента будет явно указано в схеме документа;</a:t>
            </a:r>
          </a:p>
          <a:p>
            <a:pPr>
              <a:spcAft>
                <a:spcPts val="600"/>
              </a:spcAft>
              <a:buFont typeface="Wingdings" pitchFamily="2" charset="2"/>
              <a:buChar char="ü"/>
            </a:pPr>
            <a:r>
              <a:rPr lang="ru-RU" sz="2000" dirty="0" smtClean="0">
                <a:latin typeface="Roboto" pitchFamily="2" charset="0"/>
                <a:ea typeface="Roboto" pitchFamily="2" charset="0"/>
              </a:rPr>
              <a:t> каждый элемент &lt;</a:t>
            </a:r>
            <a:r>
              <a:rPr lang="ru-RU" sz="2000" dirty="0" err="1" smtClean="0">
                <a:latin typeface="Roboto" pitchFamily="2" charset="0"/>
                <a:ea typeface="Roboto" pitchFamily="2" charset="0"/>
              </a:rPr>
              <a:t>section</a:t>
            </a:r>
            <a:r>
              <a:rPr lang="ru-RU" sz="2000" dirty="0" smtClean="0">
                <a:latin typeface="Roboto" pitchFamily="2" charset="0"/>
                <a:ea typeface="Roboto" pitchFamily="2" charset="0"/>
              </a:rPr>
              <a:t>&gt; должен быть однозначно идентифицирован, например, с помощью добавления в него заголовка (элементы &lt;h1&gt;-&lt;h6&gt;).</a:t>
            </a:r>
          </a:p>
          <a:p>
            <a:pPr marL="457200" indent="-457200">
              <a:spcAft>
                <a:spcPts val="600"/>
              </a:spcAft>
            </a:pPr>
            <a:endParaRPr lang="en-US" sz="2000" dirty="0" smtClean="0">
              <a:latin typeface="Roboto" pitchFamily="2" charset="0"/>
              <a:ea typeface="Roboto" pitchFamily="2" charset="0"/>
            </a:endParaRPr>
          </a:p>
        </p:txBody>
      </p:sp>
      <p:pic>
        <p:nvPicPr>
          <p:cNvPr id="6" name="Рисунок 5" descr="block-WT.png"/>
          <p:cNvPicPr>
            <a:picLocks noChangeAspect="1"/>
          </p:cNvPicPr>
          <p:nvPr/>
        </p:nvPicPr>
        <p:blipFill>
          <a:blip r:embed="rId2" cstate="print"/>
          <a:srcRect l="12196" t="15748" r="12196" b="15748"/>
          <a:stretch>
            <a:fillRect/>
          </a:stretch>
        </p:blipFill>
        <p:spPr>
          <a:xfrm>
            <a:off x="611560" y="530690"/>
            <a:ext cx="1088000" cy="576000"/>
          </a:xfrm>
          <a:prstGeom prst="rect">
            <a:avLst/>
          </a:prstGeom>
        </p:spPr>
      </p:pic>
      <p:cxnSp>
        <p:nvCxnSpPr>
          <p:cNvPr id="10" name="Прямая соединительная линия 9"/>
          <p:cNvCxnSpPr/>
          <p:nvPr/>
        </p:nvCxnSpPr>
        <p:spPr>
          <a:xfrm>
            <a:off x="647564" y="1196752"/>
            <a:ext cx="7776864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Текст 3"/>
          <p:cNvSpPr>
            <a:spLocks noGrp="1"/>
          </p:cNvSpPr>
          <p:nvPr>
            <p:ph type="body" sz="quarter" idx="10"/>
          </p:nvPr>
        </p:nvSpPr>
        <p:spPr>
          <a:xfrm>
            <a:off x="611560" y="494654"/>
            <a:ext cx="7848872" cy="648072"/>
          </a:xfrm>
        </p:spPr>
        <p:txBody>
          <a:bodyPr anchor="ctr" anchorCtr="0"/>
          <a:lstStyle/>
          <a:p>
            <a:pPr algn="r"/>
            <a:r>
              <a:rPr lang="en-US" sz="2600" spc="-100" dirty="0" smtClean="0"/>
              <a:t>HTML</a:t>
            </a:r>
            <a:endParaRPr lang="ru-RU" sz="2600" spc="-100" dirty="0"/>
          </a:p>
        </p:txBody>
      </p:sp>
      <p:sp>
        <p:nvSpPr>
          <p:cNvPr id="5" name="TextBox 4"/>
          <p:cNvSpPr txBox="1"/>
          <p:nvPr/>
        </p:nvSpPr>
        <p:spPr>
          <a:xfrm>
            <a:off x="612000" y="1703914"/>
            <a:ext cx="7920000" cy="4577389"/>
          </a:xfrm>
          <a:prstGeom prst="rect">
            <a:avLst/>
          </a:prstGeom>
          <a:noFill/>
        </p:spPr>
        <p:txBody>
          <a:bodyPr wrap="square" lIns="72000" tIns="72000" rIns="72000" bIns="72000" rtlCol="0" anchor="ctr" anchorCtr="0">
            <a:spAutoFit/>
          </a:bodyPr>
          <a:lstStyle/>
          <a:p>
            <a:pPr>
              <a:spcAft>
                <a:spcPts val="1800"/>
              </a:spcAft>
            </a:pPr>
            <a:r>
              <a:rPr lang="en-US" sz="2600" b="1" dirty="0" smtClean="0">
                <a:latin typeface="Roboto" pitchFamily="2" charset="0"/>
                <a:ea typeface="Roboto" pitchFamily="2" charset="0"/>
              </a:rPr>
              <a:t>HTML &lt;</a:t>
            </a:r>
            <a:r>
              <a:rPr lang="en-US" sz="2800" b="1" dirty="0" smtClean="0"/>
              <a:t>article</a:t>
            </a:r>
            <a:r>
              <a:rPr lang="en-US" sz="2600" b="1" dirty="0" smtClean="0">
                <a:latin typeface="Roboto" pitchFamily="2" charset="0"/>
                <a:ea typeface="Roboto" pitchFamily="2" charset="0"/>
              </a:rPr>
              <a:t>&gt; tag</a:t>
            </a:r>
            <a:endParaRPr lang="ru-RU" sz="2400" dirty="0" smtClean="0">
              <a:latin typeface="Roboto" pitchFamily="2" charset="0"/>
              <a:ea typeface="Roboto" pitchFamily="2" charset="0"/>
            </a:endParaRPr>
          </a:p>
          <a:p>
            <a:pPr marL="457200" indent="-457200">
              <a:spcAft>
                <a:spcPts val="600"/>
              </a:spcAft>
            </a:pPr>
            <a:r>
              <a:rPr lang="en-US" sz="2000" dirty="0" smtClean="0">
                <a:latin typeface="Roboto" pitchFamily="2" charset="0"/>
                <a:ea typeface="Roboto" pitchFamily="2" charset="0"/>
              </a:rPr>
              <a:t> &lt;</a:t>
            </a:r>
            <a:r>
              <a:rPr lang="en-US" sz="2000" b="1" dirty="0" smtClean="0"/>
              <a:t>article</a:t>
            </a:r>
            <a:r>
              <a:rPr lang="en-US" sz="2000" dirty="0" smtClean="0">
                <a:latin typeface="Roboto" pitchFamily="2" charset="0"/>
                <a:ea typeface="Roboto" pitchFamily="2" charset="0"/>
              </a:rPr>
              <a:t>&gt;… &lt;/</a:t>
            </a:r>
            <a:r>
              <a:rPr lang="en-US" sz="2000" b="1" dirty="0" smtClean="0"/>
              <a:t>article</a:t>
            </a:r>
            <a:r>
              <a:rPr lang="en-US" sz="2000" dirty="0" smtClean="0">
                <a:latin typeface="Roboto" pitchFamily="2" charset="0"/>
                <a:ea typeface="Roboto" pitchFamily="2" charset="0"/>
              </a:rPr>
              <a:t>&gt;</a:t>
            </a:r>
            <a:endParaRPr lang="ru-RU" sz="2000" dirty="0" smtClean="0">
              <a:latin typeface="Roboto" pitchFamily="2" charset="0"/>
              <a:ea typeface="Roboto" pitchFamily="2" charset="0"/>
            </a:endParaRPr>
          </a:p>
          <a:p>
            <a:pPr>
              <a:spcAft>
                <a:spcPts val="600"/>
              </a:spcAft>
            </a:pPr>
            <a:r>
              <a:rPr lang="ru-RU" sz="2000" dirty="0" smtClean="0">
                <a:latin typeface="Roboto" pitchFamily="2" charset="0"/>
                <a:ea typeface="Roboto" pitchFamily="2" charset="0"/>
              </a:rPr>
              <a:t>элемент &lt;</a:t>
            </a:r>
            <a:r>
              <a:rPr lang="ru-RU" sz="2000" dirty="0" err="1" smtClean="0">
                <a:latin typeface="Roboto" pitchFamily="2" charset="0"/>
                <a:ea typeface="Roboto" pitchFamily="2" charset="0"/>
              </a:rPr>
              <a:t>article</a:t>
            </a:r>
            <a:r>
              <a:rPr lang="ru-RU" sz="2000" dirty="0" smtClean="0">
                <a:latin typeface="Roboto" pitchFamily="2" charset="0"/>
                <a:ea typeface="Roboto" pitchFamily="2" charset="0"/>
              </a:rPr>
              <a:t>&gt; (от англ. </a:t>
            </a:r>
            <a:r>
              <a:rPr lang="ru-RU" sz="2000" dirty="0" err="1" smtClean="0">
                <a:latin typeface="Roboto" pitchFamily="2" charset="0"/>
                <a:ea typeface="Roboto" pitchFamily="2" charset="0"/>
              </a:rPr>
              <a:t>article</a:t>
            </a:r>
            <a:r>
              <a:rPr lang="ru-RU" sz="2000" dirty="0" smtClean="0">
                <a:latin typeface="Roboto" pitchFamily="2" charset="0"/>
                <a:ea typeface="Roboto" pitchFamily="2" charset="0"/>
              </a:rPr>
              <a:t> — статья) представляет собой независимый фрагмент </a:t>
            </a:r>
            <a:r>
              <a:rPr lang="ru-RU" sz="2000" dirty="0" err="1" smtClean="0">
                <a:latin typeface="Roboto" pitchFamily="2" charset="0"/>
                <a:ea typeface="Roboto" pitchFamily="2" charset="0"/>
              </a:rPr>
              <a:t>веб-страницы</a:t>
            </a:r>
            <a:r>
              <a:rPr lang="ru-RU" sz="2000" dirty="0" smtClean="0">
                <a:latin typeface="Roboto" pitchFamily="2" charset="0"/>
                <a:ea typeface="Roboto" pitchFamily="2" charset="0"/>
              </a:rPr>
              <a:t> и, как правило, включает «шапку», основное содержимое и «подвал», в которых располагаются такие части, как заголовок, текст, имя автора, дата публикации, метки, рейтинг статьи и др.</a:t>
            </a:r>
          </a:p>
          <a:p>
            <a:pPr>
              <a:spcAft>
                <a:spcPts val="600"/>
              </a:spcAft>
            </a:pPr>
            <a:endParaRPr lang="en-US" sz="2000" dirty="0" smtClean="0">
              <a:latin typeface="Roboto" pitchFamily="2" charset="0"/>
              <a:ea typeface="Roboto" pitchFamily="2" charset="0"/>
            </a:endParaRPr>
          </a:p>
          <a:p>
            <a:pPr>
              <a:spcAft>
                <a:spcPts val="600"/>
              </a:spcAft>
              <a:buFont typeface="Wingdings" pitchFamily="2" charset="2"/>
              <a:buChar char="ü"/>
            </a:pPr>
            <a:r>
              <a:rPr lang="ru-RU" sz="2000" dirty="0" smtClean="0">
                <a:latin typeface="Roboto" pitchFamily="2" charset="0"/>
                <a:ea typeface="Roboto" pitchFamily="2" charset="0"/>
              </a:rPr>
              <a:t> обычно применяется для статей сайта, сообщений </a:t>
            </a:r>
            <a:r>
              <a:rPr lang="ru-RU" sz="2000" dirty="0" err="1" smtClean="0">
                <a:latin typeface="Roboto" pitchFamily="2" charset="0"/>
                <a:ea typeface="Roboto" pitchFamily="2" charset="0"/>
              </a:rPr>
              <a:t>блога</a:t>
            </a:r>
            <a:r>
              <a:rPr lang="ru-RU" sz="2000" dirty="0" smtClean="0">
                <a:latin typeface="Roboto" pitchFamily="2" charset="0"/>
                <a:ea typeface="Roboto" pitchFamily="2" charset="0"/>
              </a:rPr>
              <a:t> и форума, комментариев;</a:t>
            </a:r>
          </a:p>
          <a:p>
            <a:pPr>
              <a:spcAft>
                <a:spcPts val="600"/>
              </a:spcAft>
              <a:buFont typeface="Wingdings" pitchFamily="2" charset="2"/>
              <a:buChar char="ü"/>
            </a:pPr>
            <a:r>
              <a:rPr lang="ru-RU" sz="2000" dirty="0" smtClean="0">
                <a:latin typeface="Roboto" pitchFamily="2" charset="0"/>
                <a:ea typeface="Roboto" pitchFamily="2" charset="0"/>
              </a:rPr>
              <a:t> обязательно должен содержать заголовок через &lt;h1&gt;,…,&lt;h6&gt; ;</a:t>
            </a:r>
          </a:p>
          <a:p>
            <a:pPr>
              <a:spcAft>
                <a:spcPts val="600"/>
              </a:spcAft>
              <a:buFont typeface="Wingdings" pitchFamily="2" charset="2"/>
              <a:buChar char="ü"/>
            </a:pPr>
            <a:r>
              <a:rPr lang="ru-RU" sz="2000" dirty="0" smtClean="0">
                <a:latin typeface="Roboto" pitchFamily="2" charset="0"/>
                <a:ea typeface="Roboto" pitchFamily="2" charset="0"/>
              </a:rPr>
              <a:t> внутри &lt;</a:t>
            </a:r>
            <a:r>
              <a:rPr lang="ru-RU" sz="2000" dirty="0" err="1" smtClean="0">
                <a:latin typeface="Roboto" pitchFamily="2" charset="0"/>
                <a:ea typeface="Roboto" pitchFamily="2" charset="0"/>
              </a:rPr>
              <a:t>article</a:t>
            </a:r>
            <a:r>
              <a:rPr lang="ru-RU" sz="2000" dirty="0" smtClean="0">
                <a:latin typeface="Roboto" pitchFamily="2" charset="0"/>
                <a:ea typeface="Roboto" pitchFamily="2" charset="0"/>
              </a:rPr>
              <a:t>&gt; запрещено использовать элемент &lt;</a:t>
            </a:r>
            <a:r>
              <a:rPr lang="ru-RU" sz="2000" dirty="0" err="1" smtClean="0">
                <a:latin typeface="Roboto" pitchFamily="2" charset="0"/>
                <a:ea typeface="Roboto" pitchFamily="2" charset="0"/>
              </a:rPr>
              <a:t>main</a:t>
            </a:r>
            <a:r>
              <a:rPr lang="ru-RU" sz="2000" dirty="0" smtClean="0">
                <a:latin typeface="Roboto" pitchFamily="2" charset="0"/>
                <a:ea typeface="Roboto" pitchFamily="2" charset="0"/>
              </a:rPr>
              <a:t>&gt;.</a:t>
            </a:r>
            <a:endParaRPr lang="en-US" sz="2000" dirty="0" smtClean="0">
              <a:latin typeface="Roboto" pitchFamily="2" charset="0"/>
              <a:ea typeface="Roboto" pitchFamily="2" charset="0"/>
            </a:endParaRPr>
          </a:p>
        </p:txBody>
      </p:sp>
      <p:pic>
        <p:nvPicPr>
          <p:cNvPr id="6" name="Рисунок 5" descr="block-WT.png"/>
          <p:cNvPicPr>
            <a:picLocks noChangeAspect="1"/>
          </p:cNvPicPr>
          <p:nvPr/>
        </p:nvPicPr>
        <p:blipFill>
          <a:blip r:embed="rId2" cstate="print"/>
          <a:srcRect l="12196" t="15748" r="12196" b="15748"/>
          <a:stretch>
            <a:fillRect/>
          </a:stretch>
        </p:blipFill>
        <p:spPr>
          <a:xfrm>
            <a:off x="611560" y="530690"/>
            <a:ext cx="1088000" cy="576000"/>
          </a:xfrm>
          <a:prstGeom prst="rect">
            <a:avLst/>
          </a:prstGeom>
        </p:spPr>
      </p:pic>
      <p:cxnSp>
        <p:nvCxnSpPr>
          <p:cNvPr id="10" name="Прямая соединительная линия 9"/>
          <p:cNvCxnSpPr/>
          <p:nvPr/>
        </p:nvCxnSpPr>
        <p:spPr>
          <a:xfrm>
            <a:off x="647564" y="1196752"/>
            <a:ext cx="7776864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Текст 3"/>
          <p:cNvSpPr>
            <a:spLocks noGrp="1"/>
          </p:cNvSpPr>
          <p:nvPr>
            <p:ph type="body" sz="quarter" idx="10"/>
          </p:nvPr>
        </p:nvSpPr>
        <p:spPr>
          <a:xfrm>
            <a:off x="611560" y="494654"/>
            <a:ext cx="7848872" cy="648072"/>
          </a:xfrm>
        </p:spPr>
        <p:txBody>
          <a:bodyPr anchor="ctr" anchorCtr="0"/>
          <a:lstStyle/>
          <a:p>
            <a:pPr algn="r"/>
            <a:r>
              <a:rPr lang="en-US" sz="2600" spc="-100" dirty="0" smtClean="0"/>
              <a:t>HTML</a:t>
            </a:r>
            <a:endParaRPr lang="ru-RU" sz="2600" spc="-100" dirty="0"/>
          </a:p>
        </p:txBody>
      </p:sp>
      <p:sp>
        <p:nvSpPr>
          <p:cNvPr id="5" name="TextBox 4"/>
          <p:cNvSpPr txBox="1"/>
          <p:nvPr/>
        </p:nvSpPr>
        <p:spPr>
          <a:xfrm>
            <a:off x="612000" y="2019386"/>
            <a:ext cx="7920000" cy="3946447"/>
          </a:xfrm>
          <a:prstGeom prst="rect">
            <a:avLst/>
          </a:prstGeom>
          <a:noFill/>
        </p:spPr>
        <p:txBody>
          <a:bodyPr wrap="square" lIns="72000" tIns="72000" rIns="72000" bIns="72000" rtlCol="0" anchor="ctr" anchorCtr="0">
            <a:spAutoFit/>
          </a:bodyPr>
          <a:lstStyle/>
          <a:p>
            <a:pPr>
              <a:spcAft>
                <a:spcPts val="1800"/>
              </a:spcAft>
            </a:pPr>
            <a:r>
              <a:rPr lang="en-US" sz="2600" b="1" dirty="0" smtClean="0">
                <a:latin typeface="Roboto" pitchFamily="2" charset="0"/>
                <a:ea typeface="Roboto" pitchFamily="2" charset="0"/>
              </a:rPr>
              <a:t>HTML &lt;aside&gt; tag</a:t>
            </a:r>
            <a:endParaRPr lang="ru-RU" sz="2400" dirty="0" smtClean="0">
              <a:latin typeface="Roboto" pitchFamily="2" charset="0"/>
              <a:ea typeface="Roboto" pitchFamily="2" charset="0"/>
            </a:endParaRPr>
          </a:p>
          <a:p>
            <a:pPr marL="457200" indent="-457200">
              <a:spcAft>
                <a:spcPts val="600"/>
              </a:spcAft>
            </a:pPr>
            <a:r>
              <a:rPr lang="en-US" sz="2000" dirty="0" smtClean="0">
                <a:latin typeface="Roboto" pitchFamily="2" charset="0"/>
                <a:ea typeface="Roboto" pitchFamily="2" charset="0"/>
              </a:rPr>
              <a:t> &lt;</a:t>
            </a:r>
            <a:r>
              <a:rPr lang="ru-RU" sz="2000" dirty="0" smtClean="0">
                <a:latin typeface="Roboto" pitchFamily="2" charset="0"/>
                <a:ea typeface="Roboto" pitchFamily="2" charset="0"/>
              </a:rPr>
              <a:t> </a:t>
            </a:r>
            <a:r>
              <a:rPr lang="ru-RU" sz="2000" dirty="0" err="1" smtClean="0">
                <a:latin typeface="Roboto" pitchFamily="2" charset="0"/>
                <a:ea typeface="Roboto" pitchFamily="2" charset="0"/>
              </a:rPr>
              <a:t>aside</a:t>
            </a:r>
            <a:r>
              <a:rPr lang="ru-RU" sz="2000" dirty="0" smtClean="0">
                <a:latin typeface="Roboto" pitchFamily="2" charset="0"/>
                <a:ea typeface="Roboto" pitchFamily="2" charset="0"/>
              </a:rPr>
              <a:t> </a:t>
            </a:r>
            <a:r>
              <a:rPr lang="en-US" sz="2000" dirty="0" smtClean="0">
                <a:latin typeface="Roboto" pitchFamily="2" charset="0"/>
                <a:ea typeface="Roboto" pitchFamily="2" charset="0"/>
              </a:rPr>
              <a:t>&gt;… &lt;/</a:t>
            </a:r>
            <a:r>
              <a:rPr lang="ru-RU" sz="2000" dirty="0" smtClean="0">
                <a:latin typeface="Roboto" pitchFamily="2" charset="0"/>
                <a:ea typeface="Roboto" pitchFamily="2" charset="0"/>
              </a:rPr>
              <a:t> </a:t>
            </a:r>
            <a:r>
              <a:rPr lang="ru-RU" sz="2000" dirty="0" err="1" smtClean="0">
                <a:latin typeface="Roboto" pitchFamily="2" charset="0"/>
                <a:ea typeface="Roboto" pitchFamily="2" charset="0"/>
              </a:rPr>
              <a:t>aside</a:t>
            </a:r>
            <a:r>
              <a:rPr lang="ru-RU" sz="2000" dirty="0" smtClean="0">
                <a:latin typeface="Roboto" pitchFamily="2" charset="0"/>
                <a:ea typeface="Roboto" pitchFamily="2" charset="0"/>
              </a:rPr>
              <a:t> </a:t>
            </a:r>
            <a:r>
              <a:rPr lang="en-US" sz="2000" dirty="0" smtClean="0">
                <a:latin typeface="Roboto" pitchFamily="2" charset="0"/>
                <a:ea typeface="Roboto" pitchFamily="2" charset="0"/>
              </a:rPr>
              <a:t>&gt;</a:t>
            </a:r>
            <a:endParaRPr lang="ru-RU" sz="2000" dirty="0" smtClean="0">
              <a:latin typeface="Roboto" pitchFamily="2" charset="0"/>
              <a:ea typeface="Roboto" pitchFamily="2" charset="0"/>
            </a:endParaRPr>
          </a:p>
          <a:p>
            <a:pPr>
              <a:spcAft>
                <a:spcPts val="600"/>
              </a:spcAft>
            </a:pPr>
            <a:r>
              <a:rPr lang="ru-RU" sz="2000" dirty="0" smtClean="0">
                <a:latin typeface="Roboto" pitchFamily="2" charset="0"/>
                <a:ea typeface="Roboto" pitchFamily="2" charset="0"/>
              </a:rPr>
              <a:t>Элемент &lt;</a:t>
            </a:r>
            <a:r>
              <a:rPr lang="ru-RU" sz="2000" dirty="0" err="1" smtClean="0">
                <a:latin typeface="Roboto" pitchFamily="2" charset="0"/>
                <a:ea typeface="Roboto" pitchFamily="2" charset="0"/>
              </a:rPr>
              <a:t>aside</a:t>
            </a:r>
            <a:r>
              <a:rPr lang="ru-RU" sz="2000" dirty="0" smtClean="0">
                <a:latin typeface="Roboto" pitchFamily="2" charset="0"/>
                <a:ea typeface="Roboto" pitchFamily="2" charset="0"/>
              </a:rPr>
              <a:t>&gt; (от англ. </a:t>
            </a:r>
            <a:r>
              <a:rPr lang="ru-RU" sz="2000" dirty="0" err="1" smtClean="0">
                <a:latin typeface="Roboto" pitchFamily="2" charset="0"/>
                <a:ea typeface="Roboto" pitchFamily="2" charset="0"/>
              </a:rPr>
              <a:t>aside</a:t>
            </a:r>
            <a:r>
              <a:rPr lang="ru-RU" sz="2000" dirty="0" smtClean="0">
                <a:latin typeface="Roboto" pitchFamily="2" charset="0"/>
                <a:ea typeface="Roboto" pitchFamily="2" charset="0"/>
              </a:rPr>
              <a:t> — в стороне, отступление) представляет собой раздел страницы, который имеет косвенное отношение к содержимому страницы и может быть рассмотрен отдельно от этого содержимого.</a:t>
            </a:r>
            <a:endParaRPr lang="en-US" sz="2000" dirty="0" smtClean="0">
              <a:latin typeface="Roboto" pitchFamily="2" charset="0"/>
              <a:ea typeface="Roboto" pitchFamily="2" charset="0"/>
            </a:endParaRPr>
          </a:p>
          <a:p>
            <a:pPr>
              <a:spcAft>
                <a:spcPts val="600"/>
              </a:spcAft>
            </a:pPr>
            <a:r>
              <a:rPr lang="ru-RU" sz="1600" dirty="0" smtClean="0">
                <a:latin typeface="Roboto" pitchFamily="2" charset="0"/>
                <a:ea typeface="Roboto" pitchFamily="2" charset="0"/>
              </a:rPr>
              <a:t>Если элемент &lt;</a:t>
            </a:r>
            <a:r>
              <a:rPr lang="ru-RU" sz="1600" dirty="0" err="1" smtClean="0">
                <a:latin typeface="Roboto" pitchFamily="2" charset="0"/>
                <a:ea typeface="Roboto" pitchFamily="2" charset="0"/>
              </a:rPr>
              <a:t>aside</a:t>
            </a:r>
            <a:r>
              <a:rPr lang="ru-RU" sz="1600" dirty="0" smtClean="0">
                <a:latin typeface="Roboto" pitchFamily="2" charset="0"/>
                <a:ea typeface="Roboto" pitchFamily="2" charset="0"/>
              </a:rPr>
              <a:t>&gt; является дочерним элементом одного из разделов страницы или статьи, то его содержимое должно непосредственно касаться статьи или содержимого раздела. Если он является прямым дочерним элементом &lt;</a:t>
            </a:r>
            <a:r>
              <a:rPr lang="ru-RU" sz="1600" dirty="0" err="1" smtClean="0">
                <a:latin typeface="Roboto" pitchFamily="2" charset="0"/>
                <a:ea typeface="Roboto" pitchFamily="2" charset="0"/>
              </a:rPr>
              <a:t>body</a:t>
            </a:r>
            <a:r>
              <a:rPr lang="ru-RU" sz="1600" dirty="0" smtClean="0">
                <a:latin typeface="Roboto" pitchFamily="2" charset="0"/>
                <a:ea typeface="Roboto" pitchFamily="2" charset="0"/>
              </a:rPr>
              <a:t>&gt;, то предполагается что его </a:t>
            </a:r>
            <a:r>
              <a:rPr lang="ru-RU" sz="1600" dirty="0" err="1" smtClean="0">
                <a:latin typeface="Roboto" pitchFamily="2" charset="0"/>
                <a:ea typeface="Roboto" pitchFamily="2" charset="0"/>
              </a:rPr>
              <a:t>контент</a:t>
            </a:r>
            <a:r>
              <a:rPr lang="ru-RU" sz="1600" dirty="0" smtClean="0">
                <a:latin typeface="Roboto" pitchFamily="2" charset="0"/>
                <a:ea typeface="Roboto" pitchFamily="2" charset="0"/>
              </a:rPr>
              <a:t> касается всей </a:t>
            </a:r>
            <a:r>
              <a:rPr lang="ru-RU" sz="1600" dirty="0" err="1" smtClean="0">
                <a:latin typeface="Roboto" pitchFamily="2" charset="0"/>
                <a:ea typeface="Roboto" pitchFamily="2" charset="0"/>
              </a:rPr>
              <a:t>веб-страницы</a:t>
            </a:r>
            <a:r>
              <a:rPr lang="ru-RU" sz="1600" dirty="0" smtClean="0">
                <a:latin typeface="Roboto" pitchFamily="2" charset="0"/>
                <a:ea typeface="Roboto" pitchFamily="2" charset="0"/>
              </a:rPr>
              <a:t> или сайта в целом, то есть его содержимое всегда должно быть </a:t>
            </a:r>
            <a:r>
              <a:rPr lang="ru-RU" sz="1600" dirty="0" err="1" smtClean="0">
                <a:latin typeface="Roboto" pitchFamily="2" charset="0"/>
                <a:ea typeface="Roboto" pitchFamily="2" charset="0"/>
              </a:rPr>
              <a:t>релевантно</a:t>
            </a:r>
            <a:r>
              <a:rPr lang="ru-RU" sz="1600" dirty="0" smtClean="0">
                <a:latin typeface="Roboto" pitchFamily="2" charset="0"/>
                <a:ea typeface="Roboto" pitchFamily="2" charset="0"/>
              </a:rPr>
              <a:t> содержимому его родительского элемента.</a:t>
            </a:r>
          </a:p>
        </p:txBody>
      </p:sp>
      <p:pic>
        <p:nvPicPr>
          <p:cNvPr id="6" name="Рисунок 5" descr="block-WT.png"/>
          <p:cNvPicPr>
            <a:picLocks noChangeAspect="1"/>
          </p:cNvPicPr>
          <p:nvPr/>
        </p:nvPicPr>
        <p:blipFill>
          <a:blip r:embed="rId2" cstate="print"/>
          <a:srcRect l="12196" t="15748" r="12196" b="15748"/>
          <a:stretch>
            <a:fillRect/>
          </a:stretch>
        </p:blipFill>
        <p:spPr>
          <a:xfrm>
            <a:off x="611560" y="530690"/>
            <a:ext cx="1088000" cy="576000"/>
          </a:xfrm>
          <a:prstGeom prst="rect">
            <a:avLst/>
          </a:prstGeom>
        </p:spPr>
      </p:pic>
      <p:cxnSp>
        <p:nvCxnSpPr>
          <p:cNvPr id="10" name="Прямая соединительная линия 9"/>
          <p:cNvCxnSpPr/>
          <p:nvPr/>
        </p:nvCxnSpPr>
        <p:spPr>
          <a:xfrm>
            <a:off x="647564" y="1196752"/>
            <a:ext cx="7776864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Текст 3"/>
          <p:cNvSpPr>
            <a:spLocks noGrp="1"/>
          </p:cNvSpPr>
          <p:nvPr>
            <p:ph type="body" sz="quarter" idx="10"/>
          </p:nvPr>
        </p:nvSpPr>
        <p:spPr>
          <a:xfrm>
            <a:off x="611560" y="494654"/>
            <a:ext cx="7848872" cy="648072"/>
          </a:xfrm>
        </p:spPr>
        <p:txBody>
          <a:bodyPr anchor="ctr" anchorCtr="0"/>
          <a:lstStyle/>
          <a:p>
            <a:pPr algn="r"/>
            <a:r>
              <a:rPr lang="en-US" sz="2600" spc="-100" dirty="0" smtClean="0"/>
              <a:t>HTML</a:t>
            </a:r>
            <a:endParaRPr lang="ru-RU" sz="2600" spc="-100" dirty="0"/>
          </a:p>
        </p:txBody>
      </p:sp>
      <p:sp>
        <p:nvSpPr>
          <p:cNvPr id="5" name="TextBox 4"/>
          <p:cNvSpPr txBox="1"/>
          <p:nvPr/>
        </p:nvSpPr>
        <p:spPr>
          <a:xfrm>
            <a:off x="612000" y="1373055"/>
            <a:ext cx="7920000" cy="5239108"/>
          </a:xfrm>
          <a:prstGeom prst="rect">
            <a:avLst/>
          </a:prstGeom>
          <a:noFill/>
        </p:spPr>
        <p:txBody>
          <a:bodyPr wrap="square" lIns="72000" tIns="72000" rIns="72000" bIns="72000" rtlCol="0" anchor="ctr" anchorCtr="0">
            <a:spAutoFit/>
          </a:bodyPr>
          <a:lstStyle/>
          <a:p>
            <a:pPr>
              <a:spcAft>
                <a:spcPts val="1800"/>
              </a:spcAft>
            </a:pPr>
            <a:r>
              <a:rPr lang="en-US" sz="2600" b="1" dirty="0" smtClean="0">
                <a:latin typeface="Roboto" pitchFamily="2" charset="0"/>
                <a:ea typeface="Roboto" pitchFamily="2" charset="0"/>
              </a:rPr>
              <a:t>HTML &lt;footer&gt; tag</a:t>
            </a:r>
            <a:endParaRPr lang="ru-RU" sz="2400" dirty="0" smtClean="0">
              <a:latin typeface="Roboto" pitchFamily="2" charset="0"/>
              <a:ea typeface="Roboto" pitchFamily="2" charset="0"/>
            </a:endParaRPr>
          </a:p>
          <a:p>
            <a:pPr marL="457200" indent="-457200">
              <a:spcAft>
                <a:spcPts val="600"/>
              </a:spcAft>
            </a:pPr>
            <a:r>
              <a:rPr lang="en-US" sz="2000" dirty="0" smtClean="0">
                <a:latin typeface="Roboto" pitchFamily="2" charset="0"/>
                <a:ea typeface="Roboto" pitchFamily="2" charset="0"/>
              </a:rPr>
              <a:t> &lt;footer&gt;… &lt;/footer&gt;</a:t>
            </a:r>
            <a:endParaRPr lang="ru-RU" sz="2000" dirty="0" smtClean="0">
              <a:latin typeface="Roboto" pitchFamily="2" charset="0"/>
              <a:ea typeface="Roboto" pitchFamily="2" charset="0"/>
            </a:endParaRPr>
          </a:p>
          <a:p>
            <a:pPr>
              <a:spcAft>
                <a:spcPts val="600"/>
              </a:spcAft>
            </a:pPr>
            <a:r>
              <a:rPr lang="ru-RU" sz="2000" dirty="0" smtClean="0">
                <a:latin typeface="Roboto" pitchFamily="2" charset="0"/>
                <a:ea typeface="Roboto" pitchFamily="2" charset="0"/>
              </a:rPr>
              <a:t>Определяет нижний колонтитул для всей </a:t>
            </a:r>
            <a:r>
              <a:rPr lang="ru-RU" sz="2000" dirty="0" err="1" smtClean="0">
                <a:latin typeface="Roboto" pitchFamily="2" charset="0"/>
                <a:ea typeface="Roboto" pitchFamily="2" charset="0"/>
              </a:rPr>
              <a:t>веб-страницы</a:t>
            </a:r>
            <a:r>
              <a:rPr lang="ru-RU" sz="2000" dirty="0" smtClean="0">
                <a:latin typeface="Roboto" pitchFamily="2" charset="0"/>
                <a:ea typeface="Roboto" pitchFamily="2" charset="0"/>
              </a:rPr>
              <a:t> или для определенного раздела. Обычно он содержит дополнительную информацию о содержимом своего родительского элемента, например ФИО автора, контактные данные, сведения об авторских правах или лицензии, дополнительную навигацию и так далее.</a:t>
            </a:r>
          </a:p>
          <a:p>
            <a:pPr>
              <a:spcAft>
                <a:spcPts val="600"/>
              </a:spcAft>
            </a:pPr>
            <a:endParaRPr lang="en-US" sz="2000" dirty="0" smtClean="0">
              <a:latin typeface="Roboto" pitchFamily="2" charset="0"/>
              <a:ea typeface="Roboto" pitchFamily="2" charset="0"/>
            </a:endParaRPr>
          </a:p>
          <a:p>
            <a:pPr>
              <a:spcAft>
                <a:spcPts val="600"/>
              </a:spcAft>
              <a:buFont typeface="Wingdings" pitchFamily="2" charset="2"/>
              <a:buChar char="ü"/>
            </a:pPr>
            <a:r>
              <a:rPr lang="ru-RU" sz="2000" dirty="0" smtClean="0">
                <a:latin typeface="Roboto" pitchFamily="2" charset="0"/>
                <a:ea typeface="Roboto" pitchFamily="2" charset="0"/>
              </a:rPr>
              <a:t> основное уникальное содержимое документа;</a:t>
            </a:r>
          </a:p>
          <a:p>
            <a:pPr>
              <a:spcAft>
                <a:spcPts val="600"/>
              </a:spcAft>
              <a:buFont typeface="Wingdings" pitchFamily="2" charset="2"/>
              <a:buChar char="ü"/>
            </a:pPr>
            <a:r>
              <a:rPr lang="ru-RU" sz="2000" dirty="0" smtClean="0">
                <a:latin typeface="Roboto" pitchFamily="2" charset="0"/>
                <a:ea typeface="Roboto" pitchFamily="2" charset="0"/>
              </a:rPr>
              <a:t> в документе может быть только один;</a:t>
            </a:r>
          </a:p>
          <a:p>
            <a:pPr>
              <a:spcAft>
                <a:spcPts val="600"/>
              </a:spcAft>
              <a:buFont typeface="Wingdings" pitchFamily="2" charset="2"/>
              <a:buChar char="ü"/>
            </a:pPr>
            <a:r>
              <a:rPr lang="ru-RU" sz="2000" dirty="0" smtClean="0">
                <a:latin typeface="Roboto" pitchFamily="2" charset="0"/>
                <a:ea typeface="Roboto" pitchFamily="2" charset="0"/>
              </a:rPr>
              <a:t> не является секционным элементом и следовательно не открывает новую секцию в структуре документа.</a:t>
            </a:r>
          </a:p>
          <a:p>
            <a:pPr marL="457200" indent="-457200">
              <a:spcAft>
                <a:spcPts val="600"/>
              </a:spcAft>
            </a:pPr>
            <a:endParaRPr lang="en-US" sz="2000" dirty="0" smtClean="0">
              <a:latin typeface="Roboto" pitchFamily="2" charset="0"/>
              <a:ea typeface="Roboto" pitchFamily="2" charset="0"/>
            </a:endParaRPr>
          </a:p>
        </p:txBody>
      </p:sp>
      <p:pic>
        <p:nvPicPr>
          <p:cNvPr id="6" name="Рисунок 5" descr="block-WT.png"/>
          <p:cNvPicPr>
            <a:picLocks noChangeAspect="1"/>
          </p:cNvPicPr>
          <p:nvPr/>
        </p:nvPicPr>
        <p:blipFill>
          <a:blip r:embed="rId2" cstate="print"/>
          <a:srcRect l="12196" t="15748" r="12196" b="15748"/>
          <a:stretch>
            <a:fillRect/>
          </a:stretch>
        </p:blipFill>
        <p:spPr>
          <a:xfrm>
            <a:off x="611560" y="530690"/>
            <a:ext cx="1088000" cy="576000"/>
          </a:xfrm>
          <a:prstGeom prst="rect">
            <a:avLst/>
          </a:prstGeom>
        </p:spPr>
      </p:pic>
      <p:cxnSp>
        <p:nvCxnSpPr>
          <p:cNvPr id="10" name="Прямая соединительная линия 9"/>
          <p:cNvCxnSpPr/>
          <p:nvPr/>
        </p:nvCxnSpPr>
        <p:spPr>
          <a:xfrm>
            <a:off x="647564" y="1196752"/>
            <a:ext cx="7776864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Текст 3"/>
          <p:cNvSpPr>
            <a:spLocks noGrp="1"/>
          </p:cNvSpPr>
          <p:nvPr>
            <p:ph type="body" sz="quarter" idx="10"/>
          </p:nvPr>
        </p:nvSpPr>
        <p:spPr>
          <a:xfrm>
            <a:off x="611560" y="494654"/>
            <a:ext cx="7848872" cy="648072"/>
          </a:xfrm>
        </p:spPr>
        <p:txBody>
          <a:bodyPr anchor="ctr" anchorCtr="0"/>
          <a:lstStyle/>
          <a:p>
            <a:pPr algn="r"/>
            <a:r>
              <a:rPr lang="en-US" sz="2600" spc="-100" dirty="0" smtClean="0"/>
              <a:t>background</a:t>
            </a:r>
            <a:endParaRPr lang="ru-RU" sz="2600" spc="-100" dirty="0"/>
          </a:p>
        </p:txBody>
      </p:sp>
      <p:pic>
        <p:nvPicPr>
          <p:cNvPr id="6" name="Рисунок 5" descr="block-WT.png"/>
          <p:cNvPicPr>
            <a:picLocks noChangeAspect="1"/>
          </p:cNvPicPr>
          <p:nvPr/>
        </p:nvPicPr>
        <p:blipFill>
          <a:blip r:embed="rId2" cstate="print"/>
          <a:srcRect l="12196" t="15748" r="12196" b="15748"/>
          <a:stretch>
            <a:fillRect/>
          </a:stretch>
        </p:blipFill>
        <p:spPr>
          <a:xfrm>
            <a:off x="611560" y="530690"/>
            <a:ext cx="1088000" cy="576000"/>
          </a:xfrm>
          <a:prstGeom prst="rect">
            <a:avLst/>
          </a:prstGeom>
        </p:spPr>
      </p:pic>
      <p:cxnSp>
        <p:nvCxnSpPr>
          <p:cNvPr id="10" name="Прямая соединительная линия 9"/>
          <p:cNvCxnSpPr/>
          <p:nvPr/>
        </p:nvCxnSpPr>
        <p:spPr>
          <a:xfrm>
            <a:off x="647564" y="1196752"/>
            <a:ext cx="7776864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648000" y="1649570"/>
            <a:ext cx="7848000" cy="4659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Текст 3"/>
          <p:cNvSpPr>
            <a:spLocks noGrp="1"/>
          </p:cNvSpPr>
          <p:nvPr>
            <p:ph type="body" sz="quarter" idx="10"/>
          </p:nvPr>
        </p:nvSpPr>
        <p:spPr>
          <a:xfrm>
            <a:off x="611560" y="494654"/>
            <a:ext cx="7848872" cy="648072"/>
          </a:xfrm>
        </p:spPr>
        <p:txBody>
          <a:bodyPr anchor="ctr" anchorCtr="0"/>
          <a:lstStyle/>
          <a:p>
            <a:pPr algn="r"/>
            <a:r>
              <a:rPr lang="en-US" sz="2600" spc="-100" dirty="0" smtClean="0"/>
              <a:t>HTML</a:t>
            </a:r>
            <a:endParaRPr lang="ru-RU" sz="2600" spc="-100" dirty="0"/>
          </a:p>
        </p:txBody>
      </p:sp>
      <p:sp>
        <p:nvSpPr>
          <p:cNvPr id="5" name="TextBox 4"/>
          <p:cNvSpPr txBox="1"/>
          <p:nvPr/>
        </p:nvSpPr>
        <p:spPr>
          <a:xfrm>
            <a:off x="612000" y="2142496"/>
            <a:ext cx="7920000" cy="3700226"/>
          </a:xfrm>
          <a:prstGeom prst="rect">
            <a:avLst/>
          </a:prstGeom>
          <a:noFill/>
        </p:spPr>
        <p:txBody>
          <a:bodyPr wrap="square" lIns="72000" tIns="72000" rIns="72000" bIns="72000" rtlCol="0" anchor="ctr" anchorCtr="0">
            <a:spAutoFit/>
          </a:bodyPr>
          <a:lstStyle/>
          <a:p>
            <a:pPr>
              <a:spcAft>
                <a:spcPts val="1800"/>
              </a:spcAft>
            </a:pPr>
            <a:r>
              <a:rPr lang="en-US" sz="2600" b="1" dirty="0" smtClean="0">
                <a:latin typeface="Roboto" pitchFamily="2" charset="0"/>
                <a:ea typeface="Roboto" pitchFamily="2" charset="0"/>
              </a:rPr>
              <a:t>HTML &lt;div&gt; tag</a:t>
            </a:r>
            <a:endParaRPr lang="ru-RU" sz="2400" dirty="0" smtClean="0">
              <a:latin typeface="Roboto" pitchFamily="2" charset="0"/>
              <a:ea typeface="Roboto" pitchFamily="2" charset="0"/>
            </a:endParaRPr>
          </a:p>
          <a:p>
            <a:pPr marL="457200" indent="-457200">
              <a:spcAft>
                <a:spcPts val="600"/>
              </a:spcAft>
            </a:pPr>
            <a:r>
              <a:rPr lang="en-US" sz="2000" dirty="0" smtClean="0">
                <a:latin typeface="Roboto" pitchFamily="2" charset="0"/>
                <a:ea typeface="Roboto" pitchFamily="2" charset="0"/>
              </a:rPr>
              <a:t> &lt;div&gt;… &lt;/div&gt;</a:t>
            </a:r>
            <a:endParaRPr lang="ru-RU" sz="2000" dirty="0" smtClean="0">
              <a:latin typeface="Roboto" pitchFamily="2" charset="0"/>
              <a:ea typeface="Roboto" pitchFamily="2" charset="0"/>
            </a:endParaRPr>
          </a:p>
          <a:p>
            <a:pPr>
              <a:spcAft>
                <a:spcPts val="600"/>
              </a:spcAft>
            </a:pPr>
            <a:r>
              <a:rPr lang="ru-RU" sz="2000" dirty="0" smtClean="0">
                <a:latin typeface="Roboto" pitchFamily="2" charset="0"/>
                <a:ea typeface="Roboto" pitchFamily="2" charset="0"/>
              </a:rPr>
              <a:t>элемент разделения </a:t>
            </a:r>
            <a:r>
              <a:rPr lang="ru-RU" sz="2000" dirty="0" err="1" smtClean="0">
                <a:latin typeface="Roboto" pitchFamily="2" charset="0"/>
                <a:ea typeface="Roboto" pitchFamily="2" charset="0"/>
              </a:rPr>
              <a:t>контента</a:t>
            </a:r>
            <a:r>
              <a:rPr lang="ru-RU" sz="2000" dirty="0" smtClean="0">
                <a:latin typeface="Roboto" pitchFamily="2" charset="0"/>
                <a:ea typeface="Roboto" pitchFamily="2" charset="0"/>
              </a:rPr>
              <a:t> HTML</a:t>
            </a:r>
            <a:r>
              <a:rPr lang="en-US" sz="2000" dirty="0" smtClean="0">
                <a:latin typeface="Roboto" pitchFamily="2" charset="0"/>
                <a:ea typeface="Roboto" pitchFamily="2" charset="0"/>
              </a:rPr>
              <a:t>.</a:t>
            </a:r>
            <a:r>
              <a:rPr lang="ru-RU" sz="2000" dirty="0" smtClean="0">
                <a:latin typeface="Roboto" pitchFamily="2" charset="0"/>
                <a:ea typeface="Roboto" pitchFamily="2" charset="0"/>
              </a:rPr>
              <a:t> Является базовым контейнером для элементов основного потока ( </a:t>
            </a:r>
            <a:r>
              <a:rPr lang="ru-RU" sz="2000" dirty="0" err="1" smtClean="0">
                <a:latin typeface="Roboto" pitchFamily="2" charset="0"/>
                <a:ea typeface="Roboto" pitchFamily="2" charset="0"/>
              </a:rPr>
              <a:t>flow</a:t>
            </a:r>
            <a:r>
              <a:rPr lang="ru-RU" sz="2000" dirty="0" smtClean="0">
                <a:latin typeface="Roboto" pitchFamily="2" charset="0"/>
                <a:ea typeface="Roboto" pitchFamily="2" charset="0"/>
              </a:rPr>
              <a:t> </a:t>
            </a:r>
            <a:r>
              <a:rPr lang="ru-RU" sz="2000" dirty="0" err="1" smtClean="0">
                <a:latin typeface="Roboto" pitchFamily="2" charset="0"/>
                <a:ea typeface="Roboto" pitchFamily="2" charset="0"/>
              </a:rPr>
              <a:t>content</a:t>
            </a:r>
            <a:r>
              <a:rPr lang="ru-RU" sz="2000" dirty="0" smtClean="0">
                <a:latin typeface="Roboto" pitchFamily="2" charset="0"/>
                <a:ea typeface="Roboto" pitchFamily="2" charset="0"/>
              </a:rPr>
              <a:t> ). Он не влияет на </a:t>
            </a:r>
            <a:r>
              <a:rPr lang="ru-RU" sz="2000" dirty="0" err="1" smtClean="0">
                <a:latin typeface="Roboto" pitchFamily="2" charset="0"/>
                <a:ea typeface="Roboto" pitchFamily="2" charset="0"/>
              </a:rPr>
              <a:t>контент</a:t>
            </a:r>
            <a:r>
              <a:rPr lang="ru-RU" sz="2000" dirty="0" smtClean="0">
                <a:latin typeface="Roboto" pitchFamily="2" charset="0"/>
                <a:ea typeface="Roboto" pitchFamily="2" charset="0"/>
              </a:rPr>
              <a:t> или формат пока не стилизован, используя CSS. </a:t>
            </a:r>
            <a:endParaRPr lang="en-US" sz="2000" dirty="0" smtClean="0">
              <a:latin typeface="Roboto" pitchFamily="2" charset="0"/>
              <a:ea typeface="Roboto" pitchFamily="2" charset="0"/>
            </a:endParaRPr>
          </a:p>
          <a:p>
            <a:pPr>
              <a:spcAft>
                <a:spcPts val="600"/>
              </a:spcAft>
            </a:pPr>
            <a:r>
              <a:rPr lang="ru-RU" sz="1600" dirty="0" smtClean="0">
                <a:latin typeface="Roboto" pitchFamily="2" charset="0"/>
                <a:ea typeface="Roboto" pitchFamily="2" charset="0"/>
              </a:rPr>
              <a:t>Являясь "чистым" контейнером, элемент &lt;</a:t>
            </a:r>
            <a:r>
              <a:rPr lang="ru-RU" sz="1600" dirty="0" err="1" smtClean="0">
                <a:latin typeface="Roboto" pitchFamily="2" charset="0"/>
                <a:ea typeface="Roboto" pitchFamily="2" charset="0"/>
              </a:rPr>
              <a:t>div</a:t>
            </a:r>
            <a:r>
              <a:rPr lang="ru-RU" sz="1600" dirty="0" smtClean="0">
                <a:latin typeface="Roboto" pitchFamily="2" charset="0"/>
                <a:ea typeface="Roboto" pitchFamily="2" charset="0"/>
              </a:rPr>
              <a:t>&gt; по своему существу не представляет ничего. Между тем, он используется для группировки </a:t>
            </a:r>
            <a:r>
              <a:rPr lang="ru-RU" sz="1600" dirty="0" err="1" smtClean="0">
                <a:latin typeface="Roboto" pitchFamily="2" charset="0"/>
                <a:ea typeface="Roboto" pitchFamily="2" charset="0"/>
              </a:rPr>
              <a:t>контента</a:t>
            </a:r>
            <a:r>
              <a:rPr lang="ru-RU" sz="1600" dirty="0" smtClean="0">
                <a:latin typeface="Roboto" pitchFamily="2" charset="0"/>
                <a:ea typeface="Roboto" pitchFamily="2" charset="0"/>
              </a:rPr>
              <a:t>, что позволяет легко его стилизовать, используя </a:t>
            </a:r>
            <a:r>
              <a:rPr lang="ru-RU" sz="1600" dirty="0" err="1" smtClean="0">
                <a:latin typeface="Roboto" pitchFamily="2" charset="0"/>
                <a:ea typeface="Roboto" pitchFamily="2" charset="0"/>
              </a:rPr>
              <a:t>class</a:t>
            </a:r>
            <a:r>
              <a:rPr lang="ru-RU" sz="1600" dirty="0" smtClean="0">
                <a:latin typeface="Roboto" pitchFamily="2" charset="0"/>
                <a:ea typeface="Roboto" pitchFamily="2" charset="0"/>
              </a:rPr>
              <a:t> или </a:t>
            </a:r>
            <a:r>
              <a:rPr lang="ru-RU" sz="1600" dirty="0" err="1" smtClean="0">
                <a:latin typeface="Roboto" pitchFamily="2" charset="0"/>
                <a:ea typeface="Roboto" pitchFamily="2" charset="0"/>
              </a:rPr>
              <a:t>id</a:t>
            </a:r>
            <a:r>
              <a:rPr lang="ru-RU" sz="1600" dirty="0" smtClean="0">
                <a:latin typeface="Roboto" pitchFamily="2" charset="0"/>
                <a:ea typeface="Roboto" pitchFamily="2" charset="0"/>
              </a:rPr>
              <a:t> атрибуты, помечая секцию документа, написанную на разных языках (используя атрибут </a:t>
            </a:r>
            <a:r>
              <a:rPr lang="ru-RU" sz="1600" dirty="0" err="1" smtClean="0">
                <a:latin typeface="Roboto" pitchFamily="2" charset="0"/>
                <a:ea typeface="Roboto" pitchFamily="2" charset="0"/>
              </a:rPr>
              <a:t>lang</a:t>
            </a:r>
            <a:r>
              <a:rPr lang="ru-RU" sz="1600" dirty="0" smtClean="0">
                <a:latin typeface="Roboto" pitchFamily="2" charset="0"/>
                <a:ea typeface="Roboto" pitchFamily="2" charset="0"/>
              </a:rPr>
              <a:t>), и так далее.</a:t>
            </a:r>
          </a:p>
        </p:txBody>
      </p:sp>
      <p:pic>
        <p:nvPicPr>
          <p:cNvPr id="6" name="Рисунок 5" descr="block-WT.png"/>
          <p:cNvPicPr>
            <a:picLocks noChangeAspect="1"/>
          </p:cNvPicPr>
          <p:nvPr/>
        </p:nvPicPr>
        <p:blipFill>
          <a:blip r:embed="rId2" cstate="print"/>
          <a:srcRect l="12196" t="15748" r="12196" b="15748"/>
          <a:stretch>
            <a:fillRect/>
          </a:stretch>
        </p:blipFill>
        <p:spPr>
          <a:xfrm>
            <a:off x="611560" y="530690"/>
            <a:ext cx="1088000" cy="576000"/>
          </a:xfrm>
          <a:prstGeom prst="rect">
            <a:avLst/>
          </a:prstGeom>
        </p:spPr>
      </p:pic>
      <p:cxnSp>
        <p:nvCxnSpPr>
          <p:cNvPr id="10" name="Прямая соединительная линия 9"/>
          <p:cNvCxnSpPr/>
          <p:nvPr/>
        </p:nvCxnSpPr>
        <p:spPr>
          <a:xfrm>
            <a:off x="647564" y="1196752"/>
            <a:ext cx="7776864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Текст 3"/>
          <p:cNvSpPr>
            <a:spLocks noGrp="1"/>
          </p:cNvSpPr>
          <p:nvPr>
            <p:ph type="body" sz="quarter" idx="10"/>
          </p:nvPr>
        </p:nvSpPr>
        <p:spPr>
          <a:xfrm>
            <a:off x="611560" y="494654"/>
            <a:ext cx="7848872" cy="648072"/>
          </a:xfrm>
        </p:spPr>
        <p:txBody>
          <a:bodyPr anchor="ctr" anchorCtr="0"/>
          <a:lstStyle/>
          <a:p>
            <a:pPr algn="r"/>
            <a:r>
              <a:rPr lang="en-US" sz="2600" spc="-100" dirty="0" smtClean="0"/>
              <a:t>HTML</a:t>
            </a:r>
            <a:endParaRPr lang="ru-RU" sz="2600" spc="-100" dirty="0"/>
          </a:p>
        </p:txBody>
      </p:sp>
      <p:sp>
        <p:nvSpPr>
          <p:cNvPr id="5" name="TextBox 4"/>
          <p:cNvSpPr txBox="1"/>
          <p:nvPr/>
        </p:nvSpPr>
        <p:spPr>
          <a:xfrm>
            <a:off x="612000" y="2565689"/>
            <a:ext cx="7920000" cy="2853840"/>
          </a:xfrm>
          <a:prstGeom prst="rect">
            <a:avLst/>
          </a:prstGeom>
          <a:noFill/>
        </p:spPr>
        <p:txBody>
          <a:bodyPr wrap="square" lIns="72000" tIns="72000" rIns="72000" bIns="72000" rtlCol="0" anchor="ctr" anchorCtr="0">
            <a:spAutoFit/>
          </a:bodyPr>
          <a:lstStyle/>
          <a:p>
            <a:pPr>
              <a:spcAft>
                <a:spcPts val="1800"/>
              </a:spcAft>
            </a:pPr>
            <a:r>
              <a:rPr lang="ru-RU" sz="2600" b="1" dirty="0" smtClean="0">
                <a:latin typeface="Roboto" pitchFamily="2" charset="0"/>
                <a:ea typeface="Roboto" pitchFamily="2" charset="0"/>
              </a:rPr>
              <a:t>Попробуем на практике!</a:t>
            </a:r>
            <a:endParaRPr lang="ru-RU" sz="2400" dirty="0" smtClean="0">
              <a:latin typeface="Roboto" pitchFamily="2" charset="0"/>
              <a:ea typeface="Roboto" pitchFamily="2" charset="0"/>
            </a:endParaRPr>
          </a:p>
          <a:p>
            <a:pPr indent="-457200">
              <a:spcAft>
                <a:spcPts val="600"/>
              </a:spcAft>
            </a:pPr>
            <a:r>
              <a:rPr lang="ru-RU" sz="2000" dirty="0" smtClean="0">
                <a:latin typeface="Roboto" pitchFamily="2" charset="0"/>
                <a:ea typeface="Roboto" pitchFamily="2" charset="0"/>
              </a:rPr>
              <a:t>Базовый проект курса</a:t>
            </a:r>
          </a:p>
          <a:p>
            <a:pPr indent="-457200">
              <a:spcAft>
                <a:spcPts val="600"/>
              </a:spcAft>
            </a:pPr>
            <a:r>
              <a:rPr lang="en-US" sz="4000" dirty="0" smtClean="0">
                <a:latin typeface="Roboto" pitchFamily="2" charset="0"/>
                <a:ea typeface="Roboto" pitchFamily="2" charset="0"/>
              </a:rPr>
              <a:t>Modern Solutions</a:t>
            </a:r>
            <a:endParaRPr lang="ru-RU" sz="4000" dirty="0" smtClean="0">
              <a:latin typeface="Roboto" pitchFamily="2" charset="0"/>
              <a:ea typeface="Roboto" pitchFamily="2" charset="0"/>
            </a:endParaRPr>
          </a:p>
          <a:p>
            <a:pPr indent="-457200">
              <a:spcAft>
                <a:spcPts val="600"/>
              </a:spcAft>
            </a:pPr>
            <a:r>
              <a:rPr lang="ru-RU" sz="2000" dirty="0" err="1" smtClean="0">
                <a:latin typeface="Roboto" pitchFamily="2" charset="0"/>
                <a:ea typeface="Roboto" pitchFamily="2" charset="0"/>
              </a:rPr>
              <a:t>Онлайн</a:t>
            </a:r>
            <a:r>
              <a:rPr lang="ru-RU" sz="2000" dirty="0" smtClean="0">
                <a:latin typeface="Roboto" pitchFamily="2" charset="0"/>
                <a:ea typeface="Roboto" pitchFamily="2" charset="0"/>
              </a:rPr>
              <a:t> редактор </a:t>
            </a:r>
          </a:p>
          <a:p>
            <a:pPr indent="-457200">
              <a:spcAft>
                <a:spcPts val="600"/>
              </a:spcAft>
            </a:pPr>
            <a:r>
              <a:rPr lang="en-US" sz="4000" dirty="0" smtClean="0">
                <a:latin typeface="Roboto" pitchFamily="2" charset="0"/>
                <a:ea typeface="Roboto" pitchFamily="2" charset="0"/>
              </a:rPr>
              <a:t>https://thimble.mozilla.org</a:t>
            </a:r>
          </a:p>
        </p:txBody>
      </p:sp>
      <p:pic>
        <p:nvPicPr>
          <p:cNvPr id="6" name="Рисунок 5" descr="block-WT.png"/>
          <p:cNvPicPr>
            <a:picLocks noChangeAspect="1"/>
          </p:cNvPicPr>
          <p:nvPr/>
        </p:nvPicPr>
        <p:blipFill>
          <a:blip r:embed="rId2" cstate="print"/>
          <a:srcRect l="12196" t="15748" r="12196" b="15748"/>
          <a:stretch>
            <a:fillRect/>
          </a:stretch>
        </p:blipFill>
        <p:spPr>
          <a:xfrm>
            <a:off x="611560" y="530690"/>
            <a:ext cx="1088000" cy="576000"/>
          </a:xfrm>
          <a:prstGeom prst="rect">
            <a:avLst/>
          </a:prstGeom>
        </p:spPr>
      </p:pic>
      <p:cxnSp>
        <p:nvCxnSpPr>
          <p:cNvPr id="10" name="Прямая соединительная линия 9"/>
          <p:cNvCxnSpPr/>
          <p:nvPr/>
        </p:nvCxnSpPr>
        <p:spPr>
          <a:xfrm>
            <a:off x="647564" y="1196752"/>
            <a:ext cx="7776864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Текст 3"/>
          <p:cNvSpPr>
            <a:spLocks noGrp="1"/>
          </p:cNvSpPr>
          <p:nvPr>
            <p:ph type="body" sz="quarter" idx="10"/>
          </p:nvPr>
        </p:nvSpPr>
        <p:spPr>
          <a:xfrm>
            <a:off x="611560" y="494654"/>
            <a:ext cx="7848872" cy="648072"/>
          </a:xfrm>
        </p:spPr>
        <p:txBody>
          <a:bodyPr anchor="ctr" anchorCtr="0"/>
          <a:lstStyle/>
          <a:p>
            <a:pPr algn="r"/>
            <a:r>
              <a:rPr lang="en-US" sz="2600" spc="-100" dirty="0" smtClean="0"/>
              <a:t>CSS</a:t>
            </a:r>
            <a:endParaRPr lang="ru-RU" sz="2600" spc="-100" dirty="0"/>
          </a:p>
        </p:txBody>
      </p:sp>
      <p:pic>
        <p:nvPicPr>
          <p:cNvPr id="6" name="Рисунок 5" descr="block-WT.png"/>
          <p:cNvPicPr>
            <a:picLocks noChangeAspect="1"/>
          </p:cNvPicPr>
          <p:nvPr/>
        </p:nvPicPr>
        <p:blipFill>
          <a:blip r:embed="rId2" cstate="print"/>
          <a:srcRect l="12196" t="15748" r="12196" b="15748"/>
          <a:stretch>
            <a:fillRect/>
          </a:stretch>
        </p:blipFill>
        <p:spPr>
          <a:xfrm>
            <a:off x="611560" y="530690"/>
            <a:ext cx="1088000" cy="576000"/>
          </a:xfrm>
          <a:prstGeom prst="rect">
            <a:avLst/>
          </a:prstGeom>
        </p:spPr>
      </p:pic>
      <p:cxnSp>
        <p:nvCxnSpPr>
          <p:cNvPr id="10" name="Прямая соединительная линия 9"/>
          <p:cNvCxnSpPr/>
          <p:nvPr/>
        </p:nvCxnSpPr>
        <p:spPr>
          <a:xfrm>
            <a:off x="647564" y="1196752"/>
            <a:ext cx="7776864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Рисунок 6" descr="itMoms.jp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3627426" y="0"/>
            <a:ext cx="1889148" cy="6858000"/>
          </a:xfrm>
          <a:prstGeom prst="rect">
            <a:avLst/>
          </a:prstGeom>
        </p:spPr>
      </p:pic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Текст 3"/>
          <p:cNvSpPr>
            <a:spLocks noGrp="1"/>
          </p:cNvSpPr>
          <p:nvPr>
            <p:ph type="body" sz="quarter" idx="10"/>
          </p:nvPr>
        </p:nvSpPr>
        <p:spPr>
          <a:xfrm>
            <a:off x="611560" y="494654"/>
            <a:ext cx="7848872" cy="648072"/>
          </a:xfrm>
        </p:spPr>
        <p:txBody>
          <a:bodyPr anchor="ctr" anchorCtr="0"/>
          <a:lstStyle/>
          <a:p>
            <a:pPr algn="r"/>
            <a:r>
              <a:rPr lang="en-US" sz="2600" spc="-100" dirty="0" smtClean="0"/>
              <a:t>CSS</a:t>
            </a:r>
            <a:endParaRPr lang="ru-RU" sz="2600" spc="-100" dirty="0"/>
          </a:p>
        </p:txBody>
      </p:sp>
      <p:pic>
        <p:nvPicPr>
          <p:cNvPr id="6" name="Рисунок 5" descr="block-WT.png"/>
          <p:cNvPicPr>
            <a:picLocks noChangeAspect="1"/>
          </p:cNvPicPr>
          <p:nvPr/>
        </p:nvPicPr>
        <p:blipFill>
          <a:blip r:embed="rId2" cstate="print"/>
          <a:srcRect l="12196" t="15748" r="12196" b="15748"/>
          <a:stretch>
            <a:fillRect/>
          </a:stretch>
        </p:blipFill>
        <p:spPr>
          <a:xfrm>
            <a:off x="611560" y="530690"/>
            <a:ext cx="1088000" cy="576000"/>
          </a:xfrm>
          <a:prstGeom prst="rect">
            <a:avLst/>
          </a:prstGeom>
        </p:spPr>
      </p:pic>
      <p:cxnSp>
        <p:nvCxnSpPr>
          <p:cNvPr id="10" name="Прямая соединительная линия 9"/>
          <p:cNvCxnSpPr/>
          <p:nvPr/>
        </p:nvCxnSpPr>
        <p:spPr>
          <a:xfrm>
            <a:off x="647564" y="1196752"/>
            <a:ext cx="7776864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Рисунок 7" descr="itMoms-01.jp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648000" y="1548336"/>
            <a:ext cx="7848000" cy="4905000"/>
          </a:xfrm>
          <a:prstGeom prst="rect">
            <a:avLst/>
          </a:prstGeom>
        </p:spPr>
      </p:pic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Текст 3"/>
          <p:cNvSpPr>
            <a:spLocks noGrp="1"/>
          </p:cNvSpPr>
          <p:nvPr>
            <p:ph type="body" sz="quarter" idx="10"/>
          </p:nvPr>
        </p:nvSpPr>
        <p:spPr>
          <a:xfrm>
            <a:off x="611560" y="494654"/>
            <a:ext cx="7848872" cy="648072"/>
          </a:xfrm>
        </p:spPr>
        <p:txBody>
          <a:bodyPr anchor="ctr" anchorCtr="0"/>
          <a:lstStyle/>
          <a:p>
            <a:pPr algn="r"/>
            <a:r>
              <a:rPr lang="en-US" sz="2600" spc="-100" dirty="0" smtClean="0"/>
              <a:t>CSS</a:t>
            </a:r>
            <a:endParaRPr lang="ru-RU" sz="2600" spc="-100" dirty="0"/>
          </a:p>
        </p:txBody>
      </p:sp>
      <p:pic>
        <p:nvPicPr>
          <p:cNvPr id="6" name="Рисунок 5" descr="block-WT.png"/>
          <p:cNvPicPr>
            <a:picLocks noChangeAspect="1"/>
          </p:cNvPicPr>
          <p:nvPr/>
        </p:nvPicPr>
        <p:blipFill>
          <a:blip r:embed="rId2" cstate="print"/>
          <a:srcRect l="12196" t="15748" r="12196" b="15748"/>
          <a:stretch>
            <a:fillRect/>
          </a:stretch>
        </p:blipFill>
        <p:spPr>
          <a:xfrm>
            <a:off x="611560" y="530690"/>
            <a:ext cx="1088000" cy="576000"/>
          </a:xfrm>
          <a:prstGeom prst="rect">
            <a:avLst/>
          </a:prstGeom>
        </p:spPr>
      </p:pic>
      <p:cxnSp>
        <p:nvCxnSpPr>
          <p:cNvPr id="10" name="Прямая соединительная линия 9"/>
          <p:cNvCxnSpPr/>
          <p:nvPr/>
        </p:nvCxnSpPr>
        <p:spPr>
          <a:xfrm>
            <a:off x="647564" y="1196752"/>
            <a:ext cx="7776864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Рисунок 7" descr="itMoms-01.jp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648000" y="1548336"/>
            <a:ext cx="7848000" cy="4905000"/>
          </a:xfrm>
          <a:prstGeom prst="rect">
            <a:avLst/>
          </a:prstGeom>
        </p:spPr>
      </p:pic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Текст 3"/>
          <p:cNvSpPr>
            <a:spLocks noGrp="1"/>
          </p:cNvSpPr>
          <p:nvPr>
            <p:ph type="body" sz="quarter" idx="10"/>
          </p:nvPr>
        </p:nvSpPr>
        <p:spPr>
          <a:xfrm>
            <a:off x="611560" y="494654"/>
            <a:ext cx="7848872" cy="648072"/>
          </a:xfrm>
        </p:spPr>
        <p:txBody>
          <a:bodyPr anchor="ctr" anchorCtr="0"/>
          <a:lstStyle/>
          <a:p>
            <a:pPr algn="r"/>
            <a:r>
              <a:rPr lang="en-US" sz="2600" spc="-100" dirty="0" smtClean="0"/>
              <a:t>CSS</a:t>
            </a:r>
            <a:endParaRPr lang="ru-RU" sz="2600" spc="-100" dirty="0"/>
          </a:p>
        </p:txBody>
      </p:sp>
      <p:pic>
        <p:nvPicPr>
          <p:cNvPr id="6" name="Рисунок 5" descr="block-WT.png"/>
          <p:cNvPicPr>
            <a:picLocks noChangeAspect="1"/>
          </p:cNvPicPr>
          <p:nvPr/>
        </p:nvPicPr>
        <p:blipFill>
          <a:blip r:embed="rId2" cstate="print"/>
          <a:srcRect l="12196" t="15748" r="12196" b="15748"/>
          <a:stretch>
            <a:fillRect/>
          </a:stretch>
        </p:blipFill>
        <p:spPr>
          <a:xfrm>
            <a:off x="611560" y="530690"/>
            <a:ext cx="1088000" cy="576000"/>
          </a:xfrm>
          <a:prstGeom prst="rect">
            <a:avLst/>
          </a:prstGeom>
        </p:spPr>
      </p:pic>
      <p:cxnSp>
        <p:nvCxnSpPr>
          <p:cNvPr id="10" name="Прямая соединительная линия 9"/>
          <p:cNvCxnSpPr/>
          <p:nvPr/>
        </p:nvCxnSpPr>
        <p:spPr>
          <a:xfrm>
            <a:off x="647564" y="1196752"/>
            <a:ext cx="7776864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Рисунок 7" descr="itMoms-01.jp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648000" y="1548336"/>
            <a:ext cx="7848000" cy="4905000"/>
          </a:xfrm>
          <a:prstGeom prst="rect">
            <a:avLst/>
          </a:prstGeom>
        </p:spPr>
      </p:pic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Текст 3"/>
          <p:cNvSpPr>
            <a:spLocks noGrp="1"/>
          </p:cNvSpPr>
          <p:nvPr>
            <p:ph type="body" sz="quarter" idx="10"/>
          </p:nvPr>
        </p:nvSpPr>
        <p:spPr>
          <a:xfrm>
            <a:off x="611560" y="494654"/>
            <a:ext cx="7848872" cy="648072"/>
          </a:xfrm>
        </p:spPr>
        <p:txBody>
          <a:bodyPr anchor="ctr" anchorCtr="0"/>
          <a:lstStyle/>
          <a:p>
            <a:pPr algn="r"/>
            <a:r>
              <a:rPr lang="en-US" sz="2600" spc="-100" dirty="0" smtClean="0"/>
              <a:t>CSS</a:t>
            </a:r>
            <a:endParaRPr lang="ru-RU" sz="2600" spc="-100" dirty="0"/>
          </a:p>
        </p:txBody>
      </p:sp>
      <p:pic>
        <p:nvPicPr>
          <p:cNvPr id="6" name="Рисунок 5" descr="block-WT.png"/>
          <p:cNvPicPr>
            <a:picLocks noChangeAspect="1"/>
          </p:cNvPicPr>
          <p:nvPr/>
        </p:nvPicPr>
        <p:blipFill>
          <a:blip r:embed="rId2" cstate="print"/>
          <a:srcRect l="12196" t="15748" r="12196" b="15748"/>
          <a:stretch>
            <a:fillRect/>
          </a:stretch>
        </p:blipFill>
        <p:spPr>
          <a:xfrm>
            <a:off x="611560" y="530690"/>
            <a:ext cx="1088000" cy="576000"/>
          </a:xfrm>
          <a:prstGeom prst="rect">
            <a:avLst/>
          </a:prstGeom>
        </p:spPr>
      </p:pic>
      <p:cxnSp>
        <p:nvCxnSpPr>
          <p:cNvPr id="10" name="Прямая соединительная линия 9"/>
          <p:cNvCxnSpPr/>
          <p:nvPr/>
        </p:nvCxnSpPr>
        <p:spPr>
          <a:xfrm>
            <a:off x="647564" y="1196752"/>
            <a:ext cx="7776864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Рисунок 7" descr="itMoms-01.jp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648000" y="1548336"/>
            <a:ext cx="7848000" cy="4905000"/>
          </a:xfrm>
          <a:prstGeom prst="rect">
            <a:avLst/>
          </a:prstGeom>
        </p:spPr>
      </p:pic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Текст 3"/>
          <p:cNvSpPr>
            <a:spLocks noGrp="1"/>
          </p:cNvSpPr>
          <p:nvPr>
            <p:ph type="body" sz="quarter" idx="10"/>
          </p:nvPr>
        </p:nvSpPr>
        <p:spPr>
          <a:xfrm>
            <a:off x="611560" y="494654"/>
            <a:ext cx="7848872" cy="648072"/>
          </a:xfrm>
        </p:spPr>
        <p:txBody>
          <a:bodyPr anchor="ctr" anchorCtr="0"/>
          <a:lstStyle/>
          <a:p>
            <a:pPr algn="r"/>
            <a:r>
              <a:rPr lang="en-US" sz="2600" spc="-100" dirty="0" smtClean="0"/>
              <a:t>CSS</a:t>
            </a:r>
            <a:endParaRPr lang="ru-RU" sz="2600" spc="-100" dirty="0"/>
          </a:p>
        </p:txBody>
      </p:sp>
      <p:pic>
        <p:nvPicPr>
          <p:cNvPr id="6" name="Рисунок 5" descr="block-WT.png"/>
          <p:cNvPicPr>
            <a:picLocks noChangeAspect="1"/>
          </p:cNvPicPr>
          <p:nvPr/>
        </p:nvPicPr>
        <p:blipFill>
          <a:blip r:embed="rId2" cstate="print"/>
          <a:srcRect l="12196" t="15748" r="12196" b="15748"/>
          <a:stretch>
            <a:fillRect/>
          </a:stretch>
        </p:blipFill>
        <p:spPr>
          <a:xfrm>
            <a:off x="611560" y="530690"/>
            <a:ext cx="1088000" cy="576000"/>
          </a:xfrm>
          <a:prstGeom prst="rect">
            <a:avLst/>
          </a:prstGeom>
        </p:spPr>
      </p:pic>
      <p:cxnSp>
        <p:nvCxnSpPr>
          <p:cNvPr id="10" name="Прямая соединительная линия 9"/>
          <p:cNvCxnSpPr/>
          <p:nvPr/>
        </p:nvCxnSpPr>
        <p:spPr>
          <a:xfrm>
            <a:off x="647564" y="1196752"/>
            <a:ext cx="7776864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Рисунок 7" descr="itMoms-01.jp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648000" y="1548336"/>
            <a:ext cx="7848000" cy="4905000"/>
          </a:xfrm>
          <a:prstGeom prst="rect">
            <a:avLst/>
          </a:prstGeom>
        </p:spPr>
      </p:pic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Текст 3"/>
          <p:cNvSpPr>
            <a:spLocks noGrp="1"/>
          </p:cNvSpPr>
          <p:nvPr>
            <p:ph type="body" sz="quarter" idx="10"/>
          </p:nvPr>
        </p:nvSpPr>
        <p:spPr>
          <a:xfrm>
            <a:off x="611560" y="494654"/>
            <a:ext cx="7848872" cy="648072"/>
          </a:xfrm>
        </p:spPr>
        <p:txBody>
          <a:bodyPr anchor="ctr" anchorCtr="0"/>
          <a:lstStyle/>
          <a:p>
            <a:pPr algn="r"/>
            <a:r>
              <a:rPr lang="en-US" sz="2600" spc="-100" dirty="0" smtClean="0"/>
              <a:t>CSS</a:t>
            </a:r>
            <a:endParaRPr lang="ru-RU" sz="2600" spc="-100" dirty="0"/>
          </a:p>
        </p:txBody>
      </p:sp>
      <p:pic>
        <p:nvPicPr>
          <p:cNvPr id="6" name="Рисунок 5" descr="block-WT.png"/>
          <p:cNvPicPr>
            <a:picLocks noChangeAspect="1"/>
          </p:cNvPicPr>
          <p:nvPr/>
        </p:nvPicPr>
        <p:blipFill>
          <a:blip r:embed="rId2" cstate="print"/>
          <a:srcRect l="12196" t="15748" r="12196" b="15748"/>
          <a:stretch>
            <a:fillRect/>
          </a:stretch>
        </p:blipFill>
        <p:spPr>
          <a:xfrm>
            <a:off x="611560" y="530690"/>
            <a:ext cx="1088000" cy="576000"/>
          </a:xfrm>
          <a:prstGeom prst="rect">
            <a:avLst/>
          </a:prstGeom>
        </p:spPr>
      </p:pic>
      <p:cxnSp>
        <p:nvCxnSpPr>
          <p:cNvPr id="10" name="Прямая соединительная линия 9"/>
          <p:cNvCxnSpPr/>
          <p:nvPr/>
        </p:nvCxnSpPr>
        <p:spPr>
          <a:xfrm>
            <a:off x="647564" y="1196752"/>
            <a:ext cx="7776864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Рисунок 7" descr="itMoms-01.jp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648000" y="1548336"/>
            <a:ext cx="7848000" cy="4905000"/>
          </a:xfrm>
          <a:prstGeom prst="rect">
            <a:avLst/>
          </a:prstGeom>
        </p:spPr>
      </p:pic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Текст 3"/>
          <p:cNvSpPr>
            <a:spLocks noGrp="1"/>
          </p:cNvSpPr>
          <p:nvPr>
            <p:ph type="body" sz="quarter" idx="10"/>
          </p:nvPr>
        </p:nvSpPr>
        <p:spPr>
          <a:xfrm>
            <a:off x="611560" y="494654"/>
            <a:ext cx="7848872" cy="648072"/>
          </a:xfrm>
        </p:spPr>
        <p:txBody>
          <a:bodyPr anchor="ctr" anchorCtr="0"/>
          <a:lstStyle/>
          <a:p>
            <a:pPr algn="r"/>
            <a:r>
              <a:rPr lang="en-US" sz="2600" spc="-100" dirty="0" smtClean="0"/>
              <a:t>CSS</a:t>
            </a:r>
            <a:endParaRPr lang="ru-RU" sz="2600" spc="-100" dirty="0"/>
          </a:p>
        </p:txBody>
      </p:sp>
      <p:pic>
        <p:nvPicPr>
          <p:cNvPr id="6" name="Рисунок 5" descr="block-WT.png"/>
          <p:cNvPicPr>
            <a:picLocks noChangeAspect="1"/>
          </p:cNvPicPr>
          <p:nvPr/>
        </p:nvPicPr>
        <p:blipFill>
          <a:blip r:embed="rId2" cstate="print"/>
          <a:srcRect l="12196" t="15748" r="12196" b="15748"/>
          <a:stretch>
            <a:fillRect/>
          </a:stretch>
        </p:blipFill>
        <p:spPr>
          <a:xfrm>
            <a:off x="611560" y="530690"/>
            <a:ext cx="1088000" cy="576000"/>
          </a:xfrm>
          <a:prstGeom prst="rect">
            <a:avLst/>
          </a:prstGeom>
        </p:spPr>
      </p:pic>
      <p:cxnSp>
        <p:nvCxnSpPr>
          <p:cNvPr id="10" name="Прямая соединительная линия 9"/>
          <p:cNvCxnSpPr/>
          <p:nvPr/>
        </p:nvCxnSpPr>
        <p:spPr>
          <a:xfrm>
            <a:off x="647564" y="1196752"/>
            <a:ext cx="7776864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Рисунок 7" descr="itMoms-01.jp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648000" y="1548336"/>
            <a:ext cx="7848000" cy="4905000"/>
          </a:xfrm>
          <a:prstGeom prst="rect">
            <a:avLst/>
          </a:prstGeom>
        </p:spPr>
      </p:pic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Текст 3"/>
          <p:cNvSpPr>
            <a:spLocks noGrp="1"/>
          </p:cNvSpPr>
          <p:nvPr>
            <p:ph type="body" sz="quarter" idx="10"/>
          </p:nvPr>
        </p:nvSpPr>
        <p:spPr>
          <a:xfrm>
            <a:off x="611560" y="494654"/>
            <a:ext cx="7848872" cy="648072"/>
          </a:xfrm>
        </p:spPr>
        <p:txBody>
          <a:bodyPr anchor="ctr" anchorCtr="0"/>
          <a:lstStyle/>
          <a:p>
            <a:pPr algn="r"/>
            <a:r>
              <a:rPr lang="en-US" sz="2600" spc="-100" dirty="0" smtClean="0"/>
              <a:t>background</a:t>
            </a:r>
            <a:endParaRPr lang="ru-RU" sz="2600" spc="-100" dirty="0"/>
          </a:p>
        </p:txBody>
      </p:sp>
      <p:pic>
        <p:nvPicPr>
          <p:cNvPr id="6" name="Рисунок 5" descr="block-WT.png"/>
          <p:cNvPicPr>
            <a:picLocks noChangeAspect="1"/>
          </p:cNvPicPr>
          <p:nvPr/>
        </p:nvPicPr>
        <p:blipFill>
          <a:blip r:embed="rId2" cstate="print"/>
          <a:srcRect l="12196" t="15748" r="12196" b="15748"/>
          <a:stretch>
            <a:fillRect/>
          </a:stretch>
        </p:blipFill>
        <p:spPr>
          <a:xfrm>
            <a:off x="611560" y="530690"/>
            <a:ext cx="1088000" cy="576000"/>
          </a:xfrm>
          <a:prstGeom prst="rect">
            <a:avLst/>
          </a:prstGeom>
        </p:spPr>
      </p:pic>
      <p:cxnSp>
        <p:nvCxnSpPr>
          <p:cNvPr id="10" name="Прямая соединительная линия 9"/>
          <p:cNvCxnSpPr/>
          <p:nvPr/>
        </p:nvCxnSpPr>
        <p:spPr>
          <a:xfrm>
            <a:off x="647564" y="1196752"/>
            <a:ext cx="7776864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648000" y="1649570"/>
            <a:ext cx="7848000" cy="4659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Текст 3"/>
          <p:cNvSpPr>
            <a:spLocks noGrp="1"/>
          </p:cNvSpPr>
          <p:nvPr>
            <p:ph type="body" sz="quarter" idx="10"/>
          </p:nvPr>
        </p:nvSpPr>
        <p:spPr>
          <a:xfrm>
            <a:off x="611560" y="494654"/>
            <a:ext cx="7848872" cy="648072"/>
          </a:xfrm>
        </p:spPr>
        <p:txBody>
          <a:bodyPr anchor="ctr" anchorCtr="0"/>
          <a:lstStyle/>
          <a:p>
            <a:pPr algn="r"/>
            <a:r>
              <a:rPr lang="en-US" sz="2600" spc="-100" dirty="0" smtClean="0"/>
              <a:t>CSS</a:t>
            </a:r>
            <a:endParaRPr lang="ru-RU" sz="2600" spc="-100" dirty="0"/>
          </a:p>
        </p:txBody>
      </p:sp>
      <p:pic>
        <p:nvPicPr>
          <p:cNvPr id="6" name="Рисунок 5" descr="block-WT.png"/>
          <p:cNvPicPr>
            <a:picLocks noChangeAspect="1"/>
          </p:cNvPicPr>
          <p:nvPr/>
        </p:nvPicPr>
        <p:blipFill>
          <a:blip r:embed="rId2" cstate="print"/>
          <a:srcRect l="12196" t="15748" r="12196" b="15748"/>
          <a:stretch>
            <a:fillRect/>
          </a:stretch>
        </p:blipFill>
        <p:spPr>
          <a:xfrm>
            <a:off x="611560" y="530690"/>
            <a:ext cx="1088000" cy="576000"/>
          </a:xfrm>
          <a:prstGeom prst="rect">
            <a:avLst/>
          </a:prstGeom>
        </p:spPr>
      </p:pic>
      <p:cxnSp>
        <p:nvCxnSpPr>
          <p:cNvPr id="10" name="Прямая соединительная линия 9"/>
          <p:cNvCxnSpPr/>
          <p:nvPr/>
        </p:nvCxnSpPr>
        <p:spPr>
          <a:xfrm>
            <a:off x="647564" y="1196752"/>
            <a:ext cx="7776864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Рисунок 7" descr="itMoms-01.jp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648000" y="1548336"/>
            <a:ext cx="7848000" cy="4905000"/>
          </a:xfrm>
          <a:prstGeom prst="rect">
            <a:avLst/>
          </a:prstGeom>
        </p:spPr>
      </p:pic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Текст 3"/>
          <p:cNvSpPr>
            <a:spLocks noGrp="1"/>
          </p:cNvSpPr>
          <p:nvPr>
            <p:ph type="body" sz="quarter" idx="10"/>
          </p:nvPr>
        </p:nvSpPr>
        <p:spPr>
          <a:xfrm>
            <a:off x="611560" y="494654"/>
            <a:ext cx="7848872" cy="648072"/>
          </a:xfrm>
        </p:spPr>
        <p:txBody>
          <a:bodyPr anchor="ctr" anchorCtr="0"/>
          <a:lstStyle/>
          <a:p>
            <a:pPr algn="r"/>
            <a:r>
              <a:rPr lang="en-US" sz="2600" spc="-100" dirty="0" smtClean="0"/>
              <a:t>CSS</a:t>
            </a:r>
            <a:endParaRPr lang="ru-RU" sz="2600" spc="-100" dirty="0"/>
          </a:p>
        </p:txBody>
      </p:sp>
      <p:pic>
        <p:nvPicPr>
          <p:cNvPr id="6" name="Рисунок 5" descr="block-WT.png"/>
          <p:cNvPicPr>
            <a:picLocks noChangeAspect="1"/>
          </p:cNvPicPr>
          <p:nvPr/>
        </p:nvPicPr>
        <p:blipFill>
          <a:blip r:embed="rId2" cstate="print"/>
          <a:srcRect l="12196" t="15748" r="12196" b="15748"/>
          <a:stretch>
            <a:fillRect/>
          </a:stretch>
        </p:blipFill>
        <p:spPr>
          <a:xfrm>
            <a:off x="611560" y="530690"/>
            <a:ext cx="1088000" cy="576000"/>
          </a:xfrm>
          <a:prstGeom prst="rect">
            <a:avLst/>
          </a:prstGeom>
        </p:spPr>
      </p:pic>
      <p:cxnSp>
        <p:nvCxnSpPr>
          <p:cNvPr id="10" name="Прямая соединительная линия 9"/>
          <p:cNvCxnSpPr/>
          <p:nvPr/>
        </p:nvCxnSpPr>
        <p:spPr>
          <a:xfrm>
            <a:off x="647564" y="1196752"/>
            <a:ext cx="7776864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Рисунок 7" descr="itMoms-01.jp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648000" y="1548336"/>
            <a:ext cx="7848000" cy="4905000"/>
          </a:xfrm>
          <a:prstGeom prst="rect">
            <a:avLst/>
          </a:prstGeom>
        </p:spPr>
      </p:pic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Текст 3"/>
          <p:cNvSpPr>
            <a:spLocks noGrp="1"/>
          </p:cNvSpPr>
          <p:nvPr>
            <p:ph type="body" sz="quarter" idx="10"/>
          </p:nvPr>
        </p:nvSpPr>
        <p:spPr>
          <a:xfrm>
            <a:off x="611560" y="494654"/>
            <a:ext cx="7848872" cy="648072"/>
          </a:xfrm>
        </p:spPr>
        <p:txBody>
          <a:bodyPr anchor="ctr" anchorCtr="0"/>
          <a:lstStyle/>
          <a:p>
            <a:pPr algn="r"/>
            <a:r>
              <a:rPr lang="en-US" sz="2600" spc="-100" dirty="0" smtClean="0"/>
              <a:t>CSS</a:t>
            </a:r>
            <a:endParaRPr lang="ru-RU" sz="2600" spc="-100" dirty="0"/>
          </a:p>
        </p:txBody>
      </p:sp>
      <p:pic>
        <p:nvPicPr>
          <p:cNvPr id="6" name="Рисунок 5" descr="block-WT.png"/>
          <p:cNvPicPr>
            <a:picLocks noChangeAspect="1"/>
          </p:cNvPicPr>
          <p:nvPr/>
        </p:nvPicPr>
        <p:blipFill>
          <a:blip r:embed="rId2" cstate="print"/>
          <a:srcRect l="12196" t="15748" r="12196" b="15748"/>
          <a:stretch>
            <a:fillRect/>
          </a:stretch>
        </p:blipFill>
        <p:spPr>
          <a:xfrm>
            <a:off x="611560" y="530690"/>
            <a:ext cx="1088000" cy="576000"/>
          </a:xfrm>
          <a:prstGeom prst="rect">
            <a:avLst/>
          </a:prstGeom>
        </p:spPr>
      </p:pic>
      <p:cxnSp>
        <p:nvCxnSpPr>
          <p:cNvPr id="10" name="Прямая соединительная линия 9"/>
          <p:cNvCxnSpPr/>
          <p:nvPr/>
        </p:nvCxnSpPr>
        <p:spPr>
          <a:xfrm>
            <a:off x="647564" y="1196752"/>
            <a:ext cx="7776864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Рисунок 7" descr="itMoms-01.jp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648000" y="1548336"/>
            <a:ext cx="7848000" cy="4905000"/>
          </a:xfrm>
          <a:prstGeom prst="rect">
            <a:avLst/>
          </a:prstGeom>
        </p:spPr>
      </p:pic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Текст 3"/>
          <p:cNvSpPr>
            <a:spLocks noGrp="1"/>
          </p:cNvSpPr>
          <p:nvPr>
            <p:ph type="body" sz="quarter" idx="10"/>
          </p:nvPr>
        </p:nvSpPr>
        <p:spPr>
          <a:xfrm>
            <a:off x="611560" y="494654"/>
            <a:ext cx="7848872" cy="648072"/>
          </a:xfrm>
        </p:spPr>
        <p:txBody>
          <a:bodyPr anchor="ctr" anchorCtr="0"/>
          <a:lstStyle/>
          <a:p>
            <a:pPr algn="r"/>
            <a:r>
              <a:rPr lang="en-US" sz="2600" spc="-100" dirty="0" smtClean="0"/>
              <a:t>CSS</a:t>
            </a:r>
            <a:endParaRPr lang="ru-RU" sz="2600" spc="-100" dirty="0"/>
          </a:p>
        </p:txBody>
      </p:sp>
      <p:pic>
        <p:nvPicPr>
          <p:cNvPr id="6" name="Рисунок 5" descr="block-WT.png"/>
          <p:cNvPicPr>
            <a:picLocks noChangeAspect="1"/>
          </p:cNvPicPr>
          <p:nvPr/>
        </p:nvPicPr>
        <p:blipFill>
          <a:blip r:embed="rId2" cstate="print"/>
          <a:srcRect l="12196" t="15748" r="12196" b="15748"/>
          <a:stretch>
            <a:fillRect/>
          </a:stretch>
        </p:blipFill>
        <p:spPr>
          <a:xfrm>
            <a:off x="611560" y="530690"/>
            <a:ext cx="1088000" cy="576000"/>
          </a:xfrm>
          <a:prstGeom prst="rect">
            <a:avLst/>
          </a:prstGeom>
        </p:spPr>
      </p:pic>
      <p:cxnSp>
        <p:nvCxnSpPr>
          <p:cNvPr id="10" name="Прямая соединительная линия 9"/>
          <p:cNvCxnSpPr/>
          <p:nvPr/>
        </p:nvCxnSpPr>
        <p:spPr>
          <a:xfrm>
            <a:off x="647564" y="1196752"/>
            <a:ext cx="7776864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Рисунок 7" descr="itMoms-01.jp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648000" y="1548336"/>
            <a:ext cx="7848000" cy="4905000"/>
          </a:xfrm>
          <a:prstGeom prst="rect">
            <a:avLst/>
          </a:prstGeom>
        </p:spPr>
      </p:pic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Текст 3"/>
          <p:cNvSpPr>
            <a:spLocks noGrp="1"/>
          </p:cNvSpPr>
          <p:nvPr>
            <p:ph type="body" sz="quarter" idx="10"/>
          </p:nvPr>
        </p:nvSpPr>
        <p:spPr>
          <a:xfrm>
            <a:off x="611560" y="494654"/>
            <a:ext cx="7848872" cy="648072"/>
          </a:xfrm>
        </p:spPr>
        <p:txBody>
          <a:bodyPr anchor="ctr" anchorCtr="0"/>
          <a:lstStyle/>
          <a:p>
            <a:pPr algn="r"/>
            <a:r>
              <a:rPr lang="en-US" sz="2600" spc="-100" dirty="0" smtClean="0"/>
              <a:t>CSS</a:t>
            </a:r>
            <a:endParaRPr lang="ru-RU" sz="2600" spc="-100" dirty="0"/>
          </a:p>
        </p:txBody>
      </p:sp>
      <p:pic>
        <p:nvPicPr>
          <p:cNvPr id="6" name="Рисунок 5" descr="block-WT.png"/>
          <p:cNvPicPr>
            <a:picLocks noChangeAspect="1"/>
          </p:cNvPicPr>
          <p:nvPr/>
        </p:nvPicPr>
        <p:blipFill>
          <a:blip r:embed="rId2" cstate="print"/>
          <a:srcRect l="12196" t="15748" r="12196" b="15748"/>
          <a:stretch>
            <a:fillRect/>
          </a:stretch>
        </p:blipFill>
        <p:spPr>
          <a:xfrm>
            <a:off x="611560" y="530690"/>
            <a:ext cx="1088000" cy="576000"/>
          </a:xfrm>
          <a:prstGeom prst="rect">
            <a:avLst/>
          </a:prstGeom>
        </p:spPr>
      </p:pic>
      <p:cxnSp>
        <p:nvCxnSpPr>
          <p:cNvPr id="10" name="Прямая соединительная линия 9"/>
          <p:cNvCxnSpPr/>
          <p:nvPr/>
        </p:nvCxnSpPr>
        <p:spPr>
          <a:xfrm>
            <a:off x="647564" y="1196752"/>
            <a:ext cx="7776864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Рисунок 7" descr="itMoms-01.jp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648000" y="1548336"/>
            <a:ext cx="7848000" cy="4905000"/>
          </a:xfrm>
          <a:prstGeom prst="rect">
            <a:avLst/>
          </a:prstGeom>
        </p:spPr>
      </p:pic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Текст 3"/>
          <p:cNvSpPr>
            <a:spLocks noGrp="1"/>
          </p:cNvSpPr>
          <p:nvPr>
            <p:ph type="body" sz="quarter" idx="10"/>
          </p:nvPr>
        </p:nvSpPr>
        <p:spPr>
          <a:xfrm>
            <a:off x="611560" y="494654"/>
            <a:ext cx="7848872" cy="648072"/>
          </a:xfrm>
        </p:spPr>
        <p:txBody>
          <a:bodyPr anchor="ctr" anchorCtr="0"/>
          <a:lstStyle/>
          <a:p>
            <a:pPr algn="r"/>
            <a:r>
              <a:rPr lang="en-US" sz="2600" spc="-100" dirty="0" smtClean="0"/>
              <a:t>CSS</a:t>
            </a:r>
            <a:endParaRPr lang="ru-RU" sz="2600" spc="-100" dirty="0"/>
          </a:p>
        </p:txBody>
      </p:sp>
      <p:pic>
        <p:nvPicPr>
          <p:cNvPr id="6" name="Рисунок 5" descr="block-WT.png"/>
          <p:cNvPicPr>
            <a:picLocks noChangeAspect="1"/>
          </p:cNvPicPr>
          <p:nvPr/>
        </p:nvPicPr>
        <p:blipFill>
          <a:blip r:embed="rId2" cstate="print"/>
          <a:srcRect l="12196" t="15748" r="12196" b="15748"/>
          <a:stretch>
            <a:fillRect/>
          </a:stretch>
        </p:blipFill>
        <p:spPr>
          <a:xfrm>
            <a:off x="611560" y="530690"/>
            <a:ext cx="1088000" cy="576000"/>
          </a:xfrm>
          <a:prstGeom prst="rect">
            <a:avLst/>
          </a:prstGeom>
        </p:spPr>
      </p:pic>
      <p:cxnSp>
        <p:nvCxnSpPr>
          <p:cNvPr id="10" name="Прямая соединительная линия 9"/>
          <p:cNvCxnSpPr/>
          <p:nvPr/>
        </p:nvCxnSpPr>
        <p:spPr>
          <a:xfrm>
            <a:off x="647564" y="1196752"/>
            <a:ext cx="7776864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Рисунок 7" descr="itMoms-01.jp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648000" y="1548336"/>
            <a:ext cx="7848000" cy="4905000"/>
          </a:xfrm>
          <a:prstGeom prst="rect">
            <a:avLst/>
          </a:prstGeom>
        </p:spPr>
      </p:pic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Текст 3"/>
          <p:cNvSpPr>
            <a:spLocks noGrp="1"/>
          </p:cNvSpPr>
          <p:nvPr>
            <p:ph type="body" sz="quarter" idx="10"/>
          </p:nvPr>
        </p:nvSpPr>
        <p:spPr>
          <a:xfrm>
            <a:off x="611560" y="494654"/>
            <a:ext cx="7848872" cy="648072"/>
          </a:xfrm>
        </p:spPr>
        <p:txBody>
          <a:bodyPr anchor="ctr" anchorCtr="0"/>
          <a:lstStyle/>
          <a:p>
            <a:pPr algn="r"/>
            <a:r>
              <a:rPr lang="en-US" sz="2600" spc="-100" dirty="0" smtClean="0"/>
              <a:t>CSS</a:t>
            </a:r>
            <a:endParaRPr lang="ru-RU" sz="2600" spc="-100" dirty="0"/>
          </a:p>
        </p:txBody>
      </p:sp>
      <p:pic>
        <p:nvPicPr>
          <p:cNvPr id="6" name="Рисунок 5" descr="block-WT.png"/>
          <p:cNvPicPr>
            <a:picLocks noChangeAspect="1"/>
          </p:cNvPicPr>
          <p:nvPr/>
        </p:nvPicPr>
        <p:blipFill>
          <a:blip r:embed="rId2" cstate="print"/>
          <a:srcRect l="12196" t="15748" r="12196" b="15748"/>
          <a:stretch>
            <a:fillRect/>
          </a:stretch>
        </p:blipFill>
        <p:spPr>
          <a:xfrm>
            <a:off x="611560" y="530690"/>
            <a:ext cx="1088000" cy="576000"/>
          </a:xfrm>
          <a:prstGeom prst="rect">
            <a:avLst/>
          </a:prstGeom>
        </p:spPr>
      </p:pic>
      <p:cxnSp>
        <p:nvCxnSpPr>
          <p:cNvPr id="10" name="Прямая соединительная линия 9"/>
          <p:cNvCxnSpPr/>
          <p:nvPr/>
        </p:nvCxnSpPr>
        <p:spPr>
          <a:xfrm>
            <a:off x="647564" y="1196752"/>
            <a:ext cx="7776864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Рисунок 7" descr="itMoms-01.jp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648000" y="1548336"/>
            <a:ext cx="7848000" cy="4905000"/>
          </a:xfrm>
          <a:prstGeom prst="rect">
            <a:avLst/>
          </a:prstGeom>
        </p:spPr>
      </p:pic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Текст 3"/>
          <p:cNvSpPr>
            <a:spLocks noGrp="1"/>
          </p:cNvSpPr>
          <p:nvPr>
            <p:ph type="body" sz="quarter" idx="10"/>
          </p:nvPr>
        </p:nvSpPr>
        <p:spPr>
          <a:xfrm>
            <a:off x="611560" y="494654"/>
            <a:ext cx="7848872" cy="648072"/>
          </a:xfrm>
        </p:spPr>
        <p:txBody>
          <a:bodyPr anchor="ctr" anchorCtr="0"/>
          <a:lstStyle/>
          <a:p>
            <a:pPr algn="r"/>
            <a:r>
              <a:rPr lang="en-US" sz="2600" spc="-100" dirty="0" smtClean="0"/>
              <a:t>CSS</a:t>
            </a:r>
            <a:endParaRPr lang="ru-RU" sz="2600" spc="-100" dirty="0"/>
          </a:p>
        </p:txBody>
      </p:sp>
      <p:sp>
        <p:nvSpPr>
          <p:cNvPr id="5" name="TextBox 4"/>
          <p:cNvSpPr txBox="1"/>
          <p:nvPr/>
        </p:nvSpPr>
        <p:spPr>
          <a:xfrm>
            <a:off x="612000" y="2488744"/>
            <a:ext cx="7920000" cy="3007728"/>
          </a:xfrm>
          <a:prstGeom prst="rect">
            <a:avLst/>
          </a:prstGeom>
          <a:noFill/>
        </p:spPr>
        <p:txBody>
          <a:bodyPr wrap="square" lIns="72000" tIns="72000" rIns="72000" bIns="72000" rtlCol="0" anchor="ctr" anchorCtr="0">
            <a:spAutoFit/>
          </a:bodyPr>
          <a:lstStyle/>
          <a:p>
            <a:pPr>
              <a:spcAft>
                <a:spcPts val="1800"/>
              </a:spcAft>
            </a:pPr>
            <a:r>
              <a:rPr lang="ru-RU" sz="2600" b="1" dirty="0" smtClean="0">
                <a:latin typeface="Roboto" pitchFamily="2" charset="0"/>
                <a:ea typeface="Roboto" pitchFamily="2" charset="0"/>
              </a:rPr>
              <a:t>Представление информации в документе</a:t>
            </a:r>
            <a:endParaRPr lang="ru-RU" sz="2400" dirty="0" smtClean="0">
              <a:latin typeface="Roboto" pitchFamily="2" charset="0"/>
              <a:ea typeface="Roboto" pitchFamily="2" charset="0"/>
            </a:endParaRPr>
          </a:p>
          <a:p>
            <a:pPr indent="-457200">
              <a:spcAft>
                <a:spcPts val="600"/>
              </a:spcAft>
            </a:pPr>
            <a:r>
              <a:rPr lang="ru-RU" sz="2000" dirty="0" smtClean="0">
                <a:latin typeface="Roboto" pitchFamily="2" charset="0"/>
                <a:ea typeface="Roboto" pitchFamily="2" charset="0"/>
              </a:rPr>
              <a:t>CSS </a:t>
            </a:r>
            <a:r>
              <a:rPr lang="ru-RU" sz="2000" dirty="0" smtClean="0">
                <a:latin typeface="Roboto" pitchFamily="2" charset="0"/>
                <a:ea typeface="Roboto" pitchFamily="2" charset="0"/>
              </a:rPr>
              <a:t>(</a:t>
            </a:r>
            <a:r>
              <a:rPr lang="ru-RU" sz="2000" dirty="0" err="1" smtClean="0">
                <a:latin typeface="Roboto" pitchFamily="2" charset="0"/>
                <a:ea typeface="Roboto" pitchFamily="2" charset="0"/>
              </a:rPr>
              <a:t>Cascading</a:t>
            </a:r>
            <a:r>
              <a:rPr lang="ru-RU" sz="2000" dirty="0" smtClean="0">
                <a:latin typeface="Roboto" pitchFamily="2" charset="0"/>
                <a:ea typeface="Roboto" pitchFamily="2" charset="0"/>
              </a:rPr>
              <a:t> </a:t>
            </a:r>
            <a:r>
              <a:rPr lang="ru-RU" sz="2000" dirty="0" err="1" smtClean="0">
                <a:latin typeface="Roboto" pitchFamily="2" charset="0"/>
                <a:ea typeface="Roboto" pitchFamily="2" charset="0"/>
              </a:rPr>
              <a:t>Style</a:t>
            </a:r>
            <a:r>
              <a:rPr lang="ru-RU" sz="2000" dirty="0" smtClean="0">
                <a:latin typeface="Roboto" pitchFamily="2" charset="0"/>
                <a:ea typeface="Roboto" pitchFamily="2" charset="0"/>
              </a:rPr>
              <a:t> </a:t>
            </a:r>
            <a:r>
              <a:rPr lang="ru-RU" sz="2000" dirty="0" err="1" smtClean="0">
                <a:latin typeface="Roboto" pitchFamily="2" charset="0"/>
                <a:ea typeface="Roboto" pitchFamily="2" charset="0"/>
              </a:rPr>
              <a:t>Sheets</a:t>
            </a:r>
            <a:r>
              <a:rPr lang="ru-RU" sz="2000" dirty="0" smtClean="0">
                <a:latin typeface="Roboto" pitchFamily="2" charset="0"/>
                <a:ea typeface="Roboto" pitchFamily="2" charset="0"/>
              </a:rPr>
              <a:t> — каскадные таблицы стилей) — формальный язык описания внешнего вида документа, написанного с использованием языка разметки.</a:t>
            </a:r>
          </a:p>
          <a:p>
            <a:pPr indent="-457200">
              <a:spcAft>
                <a:spcPts val="600"/>
              </a:spcAft>
            </a:pPr>
            <a:r>
              <a:rPr lang="ru-RU" sz="2000" dirty="0" smtClean="0">
                <a:latin typeface="Roboto" pitchFamily="2" charset="0"/>
                <a:ea typeface="Roboto" pitchFamily="2" charset="0"/>
              </a:rPr>
              <a:t>Преимущественно </a:t>
            </a:r>
            <a:r>
              <a:rPr lang="ru-RU" sz="2000" dirty="0" smtClean="0">
                <a:latin typeface="Roboto" pitchFamily="2" charset="0"/>
                <a:ea typeface="Roboto" pitchFamily="2" charset="0"/>
              </a:rPr>
              <a:t>используется как средство описания, оформления внешнего вида </a:t>
            </a:r>
            <a:r>
              <a:rPr lang="ru-RU" sz="2000" dirty="0" err="1" smtClean="0">
                <a:latin typeface="Roboto" pitchFamily="2" charset="0"/>
                <a:ea typeface="Roboto" pitchFamily="2" charset="0"/>
              </a:rPr>
              <a:t>веб-страниц</a:t>
            </a:r>
            <a:r>
              <a:rPr lang="ru-RU" sz="2000" dirty="0" smtClean="0">
                <a:latin typeface="Roboto" pitchFamily="2" charset="0"/>
                <a:ea typeface="Roboto" pitchFamily="2" charset="0"/>
              </a:rPr>
              <a:t>, написанных с помощью языков разметки HTML и XHTML, но может также применяться к любым XML-документам, например, к </a:t>
            </a:r>
            <a:r>
              <a:rPr lang="ru-RU" sz="2000" dirty="0" smtClean="0">
                <a:latin typeface="Roboto" pitchFamily="2" charset="0"/>
                <a:ea typeface="Roboto" pitchFamily="2" charset="0"/>
              </a:rPr>
              <a:t>SVG. </a:t>
            </a:r>
            <a:endParaRPr lang="ru-RU" sz="2000" dirty="0" smtClean="0">
              <a:latin typeface="Roboto" pitchFamily="2" charset="0"/>
              <a:ea typeface="Roboto" pitchFamily="2" charset="0"/>
            </a:endParaRPr>
          </a:p>
        </p:txBody>
      </p:sp>
      <p:pic>
        <p:nvPicPr>
          <p:cNvPr id="6" name="Рисунок 5" descr="block-WT.png"/>
          <p:cNvPicPr>
            <a:picLocks noChangeAspect="1"/>
          </p:cNvPicPr>
          <p:nvPr/>
        </p:nvPicPr>
        <p:blipFill>
          <a:blip r:embed="rId2" cstate="print"/>
          <a:srcRect l="12196" t="15748" r="12196" b="15748"/>
          <a:stretch>
            <a:fillRect/>
          </a:stretch>
        </p:blipFill>
        <p:spPr>
          <a:xfrm>
            <a:off x="611560" y="530690"/>
            <a:ext cx="1088000" cy="576000"/>
          </a:xfrm>
          <a:prstGeom prst="rect">
            <a:avLst/>
          </a:prstGeom>
        </p:spPr>
      </p:pic>
      <p:cxnSp>
        <p:nvCxnSpPr>
          <p:cNvPr id="10" name="Прямая соединительная линия 9"/>
          <p:cNvCxnSpPr/>
          <p:nvPr/>
        </p:nvCxnSpPr>
        <p:spPr>
          <a:xfrm>
            <a:off x="647564" y="1196752"/>
            <a:ext cx="7776864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Текст 3"/>
          <p:cNvSpPr>
            <a:spLocks noGrp="1"/>
          </p:cNvSpPr>
          <p:nvPr>
            <p:ph type="body" sz="quarter" idx="10"/>
          </p:nvPr>
        </p:nvSpPr>
        <p:spPr>
          <a:xfrm>
            <a:off x="611560" y="494654"/>
            <a:ext cx="7848872" cy="648072"/>
          </a:xfrm>
        </p:spPr>
        <p:txBody>
          <a:bodyPr anchor="ctr" anchorCtr="0"/>
          <a:lstStyle/>
          <a:p>
            <a:pPr algn="r"/>
            <a:r>
              <a:rPr lang="en-US" sz="2600" spc="-100" dirty="0" smtClean="0"/>
              <a:t>CSS</a:t>
            </a:r>
            <a:endParaRPr lang="ru-RU" sz="2600" spc="-100" dirty="0"/>
          </a:p>
        </p:txBody>
      </p:sp>
      <p:sp>
        <p:nvSpPr>
          <p:cNvPr id="5" name="TextBox 4"/>
          <p:cNvSpPr txBox="1"/>
          <p:nvPr/>
        </p:nvSpPr>
        <p:spPr>
          <a:xfrm>
            <a:off x="612000" y="3450545"/>
            <a:ext cx="7920000" cy="1084125"/>
          </a:xfrm>
          <a:prstGeom prst="rect">
            <a:avLst/>
          </a:prstGeom>
          <a:noFill/>
        </p:spPr>
        <p:txBody>
          <a:bodyPr wrap="square" lIns="72000" tIns="72000" rIns="72000" bIns="72000" rtlCol="0" anchor="ctr" anchorCtr="0">
            <a:spAutoFit/>
          </a:bodyPr>
          <a:lstStyle/>
          <a:p>
            <a:pPr>
              <a:spcAft>
                <a:spcPts val="1800"/>
              </a:spcAft>
            </a:pPr>
            <a:r>
              <a:rPr lang="en-US" sz="2600" b="1" dirty="0" smtClean="0">
                <a:latin typeface="Roboto" pitchFamily="2" charset="0"/>
                <a:ea typeface="Roboto" pitchFamily="2" charset="0"/>
              </a:rPr>
              <a:t>Inline Styles</a:t>
            </a:r>
            <a:endParaRPr lang="ru-RU" sz="2400" dirty="0" smtClean="0">
              <a:latin typeface="Roboto" pitchFamily="2" charset="0"/>
              <a:ea typeface="Roboto" pitchFamily="2" charset="0"/>
            </a:endParaRPr>
          </a:p>
          <a:p>
            <a:pPr indent="-457200">
              <a:spcAft>
                <a:spcPts val="600"/>
              </a:spcAft>
            </a:pPr>
            <a:r>
              <a:rPr lang="en-US" sz="2000" dirty="0" smtClean="0">
                <a:latin typeface="Roboto" pitchFamily="2" charset="0"/>
                <a:ea typeface="Roboto" pitchFamily="2" charset="0"/>
              </a:rPr>
              <a:t> &lt;h1 </a:t>
            </a:r>
            <a:r>
              <a:rPr lang="en-US" sz="2000" dirty="0" smtClean="0">
                <a:solidFill>
                  <a:srgbClr val="FFFF00"/>
                </a:solidFill>
                <a:latin typeface="Roboto" pitchFamily="2" charset="0"/>
                <a:ea typeface="Roboto" pitchFamily="2" charset="0"/>
              </a:rPr>
              <a:t>style="color</a:t>
            </a:r>
            <a:r>
              <a:rPr lang="en-US" sz="2000" dirty="0" smtClean="0">
                <a:solidFill>
                  <a:srgbClr val="FFFF00"/>
                </a:solidFill>
                <a:latin typeface="Roboto" pitchFamily="2" charset="0"/>
                <a:ea typeface="Roboto" pitchFamily="2" charset="0"/>
              </a:rPr>
              <a:t>:</a:t>
            </a:r>
            <a:r>
              <a:rPr lang="ru-RU" sz="2000" dirty="0" smtClean="0">
                <a:solidFill>
                  <a:srgbClr val="FFFF00"/>
                </a:solidFill>
                <a:latin typeface="Roboto" pitchFamily="2" charset="0"/>
                <a:ea typeface="Roboto" pitchFamily="2" charset="0"/>
              </a:rPr>
              <a:t> </a:t>
            </a:r>
            <a:r>
              <a:rPr lang="en-US" sz="2000" dirty="0" smtClean="0">
                <a:solidFill>
                  <a:srgbClr val="FFFF00"/>
                </a:solidFill>
                <a:latin typeface="Roboto" pitchFamily="2" charset="0"/>
                <a:ea typeface="Roboto" pitchFamily="2" charset="0"/>
              </a:rPr>
              <a:t>blue;</a:t>
            </a:r>
            <a:r>
              <a:rPr lang="ru-RU" sz="2000" dirty="0" smtClean="0">
                <a:solidFill>
                  <a:srgbClr val="FFFF00"/>
                </a:solidFill>
                <a:latin typeface="Roboto" pitchFamily="2" charset="0"/>
                <a:ea typeface="Roboto" pitchFamily="2" charset="0"/>
              </a:rPr>
              <a:t> </a:t>
            </a:r>
            <a:r>
              <a:rPr lang="en-US" sz="2000" dirty="0" smtClean="0">
                <a:solidFill>
                  <a:srgbClr val="FFFF00"/>
                </a:solidFill>
                <a:latin typeface="Roboto" pitchFamily="2" charset="0"/>
                <a:ea typeface="Roboto" pitchFamily="2" charset="0"/>
              </a:rPr>
              <a:t>margin-left:</a:t>
            </a:r>
            <a:r>
              <a:rPr lang="ru-RU" sz="2000" dirty="0" smtClean="0">
                <a:solidFill>
                  <a:srgbClr val="FFFF00"/>
                </a:solidFill>
                <a:latin typeface="Roboto" pitchFamily="2" charset="0"/>
                <a:ea typeface="Roboto" pitchFamily="2" charset="0"/>
              </a:rPr>
              <a:t> </a:t>
            </a:r>
            <a:r>
              <a:rPr lang="en-US" sz="2000" dirty="0" smtClean="0">
                <a:solidFill>
                  <a:srgbClr val="FFFF00"/>
                </a:solidFill>
                <a:latin typeface="Roboto" pitchFamily="2" charset="0"/>
                <a:ea typeface="Roboto" pitchFamily="2" charset="0"/>
              </a:rPr>
              <a:t>30px</a:t>
            </a:r>
            <a:r>
              <a:rPr lang="en-US" sz="2000" dirty="0" smtClean="0">
                <a:solidFill>
                  <a:srgbClr val="FFFF00"/>
                </a:solidFill>
                <a:latin typeface="Roboto" pitchFamily="2" charset="0"/>
                <a:ea typeface="Roboto" pitchFamily="2" charset="0"/>
              </a:rPr>
              <a:t>;"</a:t>
            </a:r>
            <a:r>
              <a:rPr lang="en-US" sz="2000" dirty="0" smtClean="0">
                <a:latin typeface="Roboto" pitchFamily="2" charset="0"/>
                <a:ea typeface="Roboto" pitchFamily="2" charset="0"/>
              </a:rPr>
              <a:t>&gt;This is a heading&lt;/h1&gt; </a:t>
            </a:r>
            <a:endParaRPr lang="ru-RU" sz="2000" dirty="0" smtClean="0">
              <a:latin typeface="Roboto" pitchFamily="2" charset="0"/>
              <a:ea typeface="Roboto" pitchFamily="2" charset="0"/>
            </a:endParaRPr>
          </a:p>
        </p:txBody>
      </p:sp>
      <p:pic>
        <p:nvPicPr>
          <p:cNvPr id="6" name="Рисунок 5" descr="block-WT.png"/>
          <p:cNvPicPr>
            <a:picLocks noChangeAspect="1"/>
          </p:cNvPicPr>
          <p:nvPr/>
        </p:nvPicPr>
        <p:blipFill>
          <a:blip r:embed="rId2" cstate="print"/>
          <a:srcRect l="12196" t="15748" r="12196" b="15748"/>
          <a:stretch>
            <a:fillRect/>
          </a:stretch>
        </p:blipFill>
        <p:spPr>
          <a:xfrm>
            <a:off x="611560" y="530690"/>
            <a:ext cx="1088000" cy="576000"/>
          </a:xfrm>
          <a:prstGeom prst="rect">
            <a:avLst/>
          </a:prstGeom>
        </p:spPr>
      </p:pic>
      <p:cxnSp>
        <p:nvCxnSpPr>
          <p:cNvPr id="10" name="Прямая соединительная линия 9"/>
          <p:cNvCxnSpPr/>
          <p:nvPr/>
        </p:nvCxnSpPr>
        <p:spPr>
          <a:xfrm>
            <a:off x="647564" y="1196752"/>
            <a:ext cx="7776864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Текст 3"/>
          <p:cNvSpPr>
            <a:spLocks noGrp="1"/>
          </p:cNvSpPr>
          <p:nvPr>
            <p:ph type="body" sz="quarter" idx="10"/>
          </p:nvPr>
        </p:nvSpPr>
        <p:spPr>
          <a:xfrm>
            <a:off x="611560" y="494654"/>
            <a:ext cx="7848872" cy="648072"/>
          </a:xfrm>
        </p:spPr>
        <p:txBody>
          <a:bodyPr anchor="ctr" anchorCtr="0"/>
          <a:lstStyle/>
          <a:p>
            <a:pPr algn="r"/>
            <a:r>
              <a:rPr lang="en-US" sz="2600" spc="-100" dirty="0" smtClean="0"/>
              <a:t>CSS</a:t>
            </a:r>
            <a:endParaRPr lang="ru-RU" sz="2600" spc="-100" dirty="0"/>
          </a:p>
        </p:txBody>
      </p:sp>
      <p:sp>
        <p:nvSpPr>
          <p:cNvPr id="5" name="TextBox 4"/>
          <p:cNvSpPr txBox="1"/>
          <p:nvPr/>
        </p:nvSpPr>
        <p:spPr>
          <a:xfrm>
            <a:off x="612000" y="1526941"/>
            <a:ext cx="7920000" cy="4931332"/>
          </a:xfrm>
          <a:prstGeom prst="rect">
            <a:avLst/>
          </a:prstGeom>
          <a:noFill/>
        </p:spPr>
        <p:txBody>
          <a:bodyPr wrap="square" lIns="72000" tIns="72000" rIns="72000" bIns="72000" rtlCol="0" anchor="ctr" anchorCtr="0">
            <a:spAutoFit/>
          </a:bodyPr>
          <a:lstStyle/>
          <a:p>
            <a:pPr>
              <a:spcAft>
                <a:spcPts val="1800"/>
              </a:spcAft>
            </a:pPr>
            <a:r>
              <a:rPr lang="en-US" sz="2600" b="1" dirty="0" smtClean="0">
                <a:latin typeface="Roboto" pitchFamily="2" charset="0"/>
                <a:ea typeface="Roboto" pitchFamily="2" charset="0"/>
              </a:rPr>
              <a:t>Internal Style Sheet</a:t>
            </a:r>
            <a:endParaRPr lang="ru-RU" sz="2400" dirty="0" smtClean="0">
              <a:latin typeface="Roboto" pitchFamily="2" charset="0"/>
              <a:ea typeface="Roboto" pitchFamily="2" charset="0"/>
            </a:endParaRPr>
          </a:p>
          <a:p>
            <a:pPr indent="-457200">
              <a:spcAft>
                <a:spcPts val="600"/>
              </a:spcAft>
            </a:pPr>
            <a:r>
              <a:rPr lang="en-US" sz="2000" dirty="0" smtClean="0">
                <a:latin typeface="Roboto" pitchFamily="2" charset="0"/>
                <a:ea typeface="Roboto" pitchFamily="2" charset="0"/>
              </a:rPr>
              <a:t>&lt;</a:t>
            </a:r>
            <a:r>
              <a:rPr lang="en-US" sz="2000" dirty="0" smtClean="0">
                <a:latin typeface="Roboto" pitchFamily="2" charset="0"/>
                <a:ea typeface="Roboto" pitchFamily="2" charset="0"/>
              </a:rPr>
              <a:t>head&gt;</a:t>
            </a:r>
          </a:p>
          <a:p>
            <a:pPr lvl="2" indent="-457200">
              <a:spcAft>
                <a:spcPts val="600"/>
              </a:spcAft>
            </a:pPr>
            <a:r>
              <a:rPr lang="en-US" sz="2000" dirty="0" smtClean="0">
                <a:solidFill>
                  <a:srgbClr val="FFFF00"/>
                </a:solidFill>
                <a:latin typeface="Roboto" pitchFamily="2" charset="0"/>
                <a:ea typeface="Roboto" pitchFamily="2" charset="0"/>
              </a:rPr>
              <a:t>&lt;style&gt;</a:t>
            </a:r>
          </a:p>
          <a:p>
            <a:pPr lvl="3" indent="-457200">
              <a:spcAft>
                <a:spcPts val="600"/>
              </a:spcAft>
            </a:pPr>
            <a:r>
              <a:rPr lang="en-US" sz="2000" dirty="0" smtClean="0">
                <a:solidFill>
                  <a:srgbClr val="FFFF00"/>
                </a:solidFill>
                <a:latin typeface="Roboto" pitchFamily="2" charset="0"/>
                <a:ea typeface="Roboto" pitchFamily="2" charset="0"/>
              </a:rPr>
              <a:t>body {</a:t>
            </a:r>
          </a:p>
          <a:p>
            <a:pPr lvl="3" indent="-457200">
              <a:spcAft>
                <a:spcPts val="600"/>
              </a:spcAft>
            </a:pPr>
            <a:r>
              <a:rPr lang="en-US" sz="2000" dirty="0" smtClean="0">
                <a:solidFill>
                  <a:srgbClr val="FFFF00"/>
                </a:solidFill>
                <a:latin typeface="Roboto" pitchFamily="2" charset="0"/>
                <a:ea typeface="Roboto" pitchFamily="2" charset="0"/>
              </a:rPr>
              <a:t>    background-color: linen;</a:t>
            </a:r>
          </a:p>
          <a:p>
            <a:pPr lvl="3" indent="-457200">
              <a:spcAft>
                <a:spcPts val="600"/>
              </a:spcAft>
            </a:pPr>
            <a:r>
              <a:rPr lang="en-US" sz="2000" dirty="0" smtClean="0">
                <a:solidFill>
                  <a:srgbClr val="FFFF00"/>
                </a:solidFill>
                <a:latin typeface="Roboto" pitchFamily="2" charset="0"/>
                <a:ea typeface="Roboto" pitchFamily="2" charset="0"/>
              </a:rPr>
              <a:t>}</a:t>
            </a:r>
          </a:p>
          <a:p>
            <a:pPr lvl="3" indent="-457200">
              <a:spcAft>
                <a:spcPts val="600"/>
              </a:spcAft>
            </a:pPr>
            <a:r>
              <a:rPr lang="en-US" sz="2000" dirty="0" smtClean="0">
                <a:solidFill>
                  <a:srgbClr val="FFFF00"/>
                </a:solidFill>
                <a:latin typeface="Roboto" pitchFamily="2" charset="0"/>
                <a:ea typeface="Roboto" pitchFamily="2" charset="0"/>
              </a:rPr>
              <a:t>h1 </a:t>
            </a:r>
            <a:r>
              <a:rPr lang="en-US" sz="2000" dirty="0" smtClean="0">
                <a:solidFill>
                  <a:srgbClr val="FFFF00"/>
                </a:solidFill>
                <a:latin typeface="Roboto" pitchFamily="2" charset="0"/>
                <a:ea typeface="Roboto" pitchFamily="2" charset="0"/>
              </a:rPr>
              <a:t>{</a:t>
            </a:r>
          </a:p>
          <a:p>
            <a:pPr lvl="3" indent="-457200">
              <a:spcAft>
                <a:spcPts val="600"/>
              </a:spcAft>
            </a:pPr>
            <a:r>
              <a:rPr lang="en-US" sz="2000" dirty="0" smtClean="0">
                <a:solidFill>
                  <a:srgbClr val="FFFF00"/>
                </a:solidFill>
                <a:latin typeface="Roboto" pitchFamily="2" charset="0"/>
                <a:ea typeface="Roboto" pitchFamily="2" charset="0"/>
              </a:rPr>
              <a:t>    color: maroon;</a:t>
            </a:r>
          </a:p>
          <a:p>
            <a:pPr lvl="3" indent="-457200">
              <a:spcAft>
                <a:spcPts val="600"/>
              </a:spcAft>
            </a:pPr>
            <a:r>
              <a:rPr lang="en-US" sz="2000" dirty="0" smtClean="0">
                <a:solidFill>
                  <a:srgbClr val="FFFF00"/>
                </a:solidFill>
                <a:latin typeface="Roboto" pitchFamily="2" charset="0"/>
                <a:ea typeface="Roboto" pitchFamily="2" charset="0"/>
              </a:rPr>
              <a:t>    margin-left: 40px;</a:t>
            </a:r>
          </a:p>
          <a:p>
            <a:pPr lvl="3" indent="-457200">
              <a:spcAft>
                <a:spcPts val="600"/>
              </a:spcAft>
            </a:pPr>
            <a:r>
              <a:rPr lang="en-US" sz="2000" dirty="0" smtClean="0">
                <a:solidFill>
                  <a:srgbClr val="FFFF00"/>
                </a:solidFill>
                <a:latin typeface="Roboto" pitchFamily="2" charset="0"/>
                <a:ea typeface="Roboto" pitchFamily="2" charset="0"/>
              </a:rPr>
              <a:t>}</a:t>
            </a:r>
          </a:p>
          <a:p>
            <a:pPr lvl="2" indent="-457200">
              <a:spcAft>
                <a:spcPts val="600"/>
              </a:spcAft>
            </a:pPr>
            <a:r>
              <a:rPr lang="en-US" sz="2000" dirty="0" smtClean="0">
                <a:solidFill>
                  <a:srgbClr val="FFFF00"/>
                </a:solidFill>
                <a:latin typeface="Roboto" pitchFamily="2" charset="0"/>
                <a:ea typeface="Roboto" pitchFamily="2" charset="0"/>
              </a:rPr>
              <a:t>&lt;/style&gt;</a:t>
            </a:r>
          </a:p>
          <a:p>
            <a:pPr indent="-457200">
              <a:spcAft>
                <a:spcPts val="600"/>
              </a:spcAft>
            </a:pPr>
            <a:r>
              <a:rPr lang="en-US" sz="2000" dirty="0" smtClean="0">
                <a:latin typeface="Roboto" pitchFamily="2" charset="0"/>
                <a:ea typeface="Roboto" pitchFamily="2" charset="0"/>
              </a:rPr>
              <a:t>&lt;/head&gt; </a:t>
            </a:r>
            <a:endParaRPr lang="ru-RU" sz="2000" dirty="0" smtClean="0">
              <a:latin typeface="Roboto" pitchFamily="2" charset="0"/>
              <a:ea typeface="Roboto" pitchFamily="2" charset="0"/>
            </a:endParaRPr>
          </a:p>
        </p:txBody>
      </p:sp>
      <p:pic>
        <p:nvPicPr>
          <p:cNvPr id="6" name="Рисунок 5" descr="block-WT.png"/>
          <p:cNvPicPr>
            <a:picLocks noChangeAspect="1"/>
          </p:cNvPicPr>
          <p:nvPr/>
        </p:nvPicPr>
        <p:blipFill>
          <a:blip r:embed="rId2" cstate="print"/>
          <a:srcRect l="12196" t="15748" r="12196" b="15748"/>
          <a:stretch>
            <a:fillRect/>
          </a:stretch>
        </p:blipFill>
        <p:spPr>
          <a:xfrm>
            <a:off x="611560" y="530690"/>
            <a:ext cx="1088000" cy="576000"/>
          </a:xfrm>
          <a:prstGeom prst="rect">
            <a:avLst/>
          </a:prstGeom>
        </p:spPr>
      </p:pic>
      <p:cxnSp>
        <p:nvCxnSpPr>
          <p:cNvPr id="10" name="Прямая соединительная линия 9"/>
          <p:cNvCxnSpPr/>
          <p:nvPr/>
        </p:nvCxnSpPr>
        <p:spPr>
          <a:xfrm>
            <a:off x="647564" y="1196752"/>
            <a:ext cx="7776864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Текст 3"/>
          <p:cNvSpPr>
            <a:spLocks noGrp="1"/>
          </p:cNvSpPr>
          <p:nvPr>
            <p:ph type="body" sz="quarter" idx="10"/>
          </p:nvPr>
        </p:nvSpPr>
        <p:spPr>
          <a:xfrm>
            <a:off x="611560" y="494654"/>
            <a:ext cx="7848872" cy="648072"/>
          </a:xfrm>
        </p:spPr>
        <p:txBody>
          <a:bodyPr anchor="ctr" anchorCtr="0"/>
          <a:lstStyle/>
          <a:p>
            <a:pPr algn="r"/>
            <a:r>
              <a:rPr lang="en-US" sz="2600" spc="-100" dirty="0" smtClean="0"/>
              <a:t>background</a:t>
            </a:r>
            <a:endParaRPr lang="ru-RU" sz="2600" spc="-100" dirty="0"/>
          </a:p>
        </p:txBody>
      </p:sp>
      <p:sp>
        <p:nvSpPr>
          <p:cNvPr id="5" name="TextBox 4"/>
          <p:cNvSpPr txBox="1"/>
          <p:nvPr/>
        </p:nvSpPr>
        <p:spPr>
          <a:xfrm>
            <a:off x="612000" y="1603884"/>
            <a:ext cx="7920000" cy="4777444"/>
          </a:xfrm>
          <a:prstGeom prst="rect">
            <a:avLst/>
          </a:prstGeom>
          <a:noFill/>
        </p:spPr>
        <p:txBody>
          <a:bodyPr wrap="square" lIns="72000" tIns="72000" rIns="72000" bIns="72000" rtlCol="0" anchor="ctr" anchorCtr="0">
            <a:spAutoFit/>
          </a:bodyPr>
          <a:lstStyle/>
          <a:p>
            <a:pPr>
              <a:spcAft>
                <a:spcPts val="1800"/>
              </a:spcAft>
            </a:pPr>
            <a:r>
              <a:rPr lang="en-US" sz="2600" b="1" dirty="0" smtClean="0">
                <a:latin typeface="Roboto" pitchFamily="2" charset="0"/>
                <a:ea typeface="Roboto" pitchFamily="2" charset="0"/>
              </a:rPr>
              <a:t>important!</a:t>
            </a:r>
            <a:endParaRPr lang="ru-RU" sz="2400" dirty="0" smtClean="0">
              <a:latin typeface="Roboto" pitchFamily="2" charset="0"/>
              <a:ea typeface="Roboto" pitchFamily="2" charset="0"/>
            </a:endParaRPr>
          </a:p>
          <a:p>
            <a:pPr>
              <a:spcAft>
                <a:spcPts val="600"/>
              </a:spcAft>
            </a:pPr>
            <a:r>
              <a:rPr lang="ru-RU" sz="2000" dirty="0" smtClean="0">
                <a:latin typeface="Roboto" pitchFamily="2" charset="0"/>
                <a:ea typeface="Roboto" pitchFamily="2" charset="0"/>
              </a:rPr>
              <a:t>HTML — теговый язык разметки документов. </a:t>
            </a:r>
            <a:endParaRPr lang="en-US" sz="2000" dirty="0" smtClean="0">
              <a:latin typeface="Roboto" pitchFamily="2" charset="0"/>
              <a:ea typeface="Roboto" pitchFamily="2" charset="0"/>
            </a:endParaRPr>
          </a:p>
          <a:p>
            <a:pPr>
              <a:spcAft>
                <a:spcPts val="600"/>
              </a:spcAft>
            </a:pPr>
            <a:r>
              <a:rPr lang="ru-RU" sz="2000" dirty="0" smtClean="0">
                <a:latin typeface="Roboto" pitchFamily="2" charset="0"/>
                <a:ea typeface="Roboto" pitchFamily="2" charset="0"/>
              </a:rPr>
              <a:t>Любой документ на языке HTML представляет собой набор элементов, причём начало и конец каждого элемента обозначается специальными пометками — тегами. </a:t>
            </a:r>
            <a:endParaRPr lang="en-US" sz="2000" dirty="0" smtClean="0">
              <a:latin typeface="Roboto" pitchFamily="2" charset="0"/>
              <a:ea typeface="Roboto" pitchFamily="2" charset="0"/>
            </a:endParaRPr>
          </a:p>
          <a:p>
            <a:pPr>
              <a:spcAft>
                <a:spcPts val="600"/>
              </a:spcAft>
            </a:pPr>
            <a:r>
              <a:rPr lang="ru-RU" sz="2000" dirty="0" smtClean="0">
                <a:latin typeface="Roboto" pitchFamily="2" charset="0"/>
                <a:ea typeface="Roboto" pitchFamily="2" charset="0"/>
              </a:rPr>
              <a:t>Элементы могут быть пустыми, то есть не содержащими никакого текста и других данных.</a:t>
            </a:r>
            <a:endParaRPr lang="en-US" sz="2000" dirty="0" smtClean="0">
              <a:latin typeface="Roboto" pitchFamily="2" charset="0"/>
              <a:ea typeface="Roboto" pitchFamily="2" charset="0"/>
            </a:endParaRPr>
          </a:p>
          <a:p>
            <a:pPr>
              <a:spcAft>
                <a:spcPts val="600"/>
              </a:spcAft>
            </a:pPr>
            <a:r>
              <a:rPr lang="ru-RU" sz="2000" dirty="0" smtClean="0">
                <a:latin typeface="Roboto" pitchFamily="2" charset="0"/>
                <a:ea typeface="Roboto" pitchFamily="2" charset="0"/>
              </a:rPr>
              <a:t>Кроме того, элементы могут иметь атрибуты, определяющие какие-либо их свойства (например, атрибут </a:t>
            </a:r>
            <a:r>
              <a:rPr lang="ru-RU" sz="2000" dirty="0" err="1" smtClean="0">
                <a:latin typeface="Roboto" pitchFamily="2" charset="0"/>
                <a:ea typeface="Roboto" pitchFamily="2" charset="0"/>
              </a:rPr>
              <a:t>href=</a:t>
            </a:r>
            <a:r>
              <a:rPr lang="ru-RU" sz="2000" dirty="0" smtClean="0">
                <a:latin typeface="Roboto" pitchFamily="2" charset="0"/>
                <a:ea typeface="Roboto" pitchFamily="2" charset="0"/>
              </a:rPr>
              <a:t>" у ссылки). Атрибуты указываются в открывающем теге.</a:t>
            </a:r>
            <a:endParaRPr lang="en-US" sz="2000" dirty="0" smtClean="0">
              <a:latin typeface="Roboto" pitchFamily="2" charset="0"/>
              <a:ea typeface="Roboto" pitchFamily="2" charset="0"/>
            </a:endParaRPr>
          </a:p>
          <a:p>
            <a:pPr>
              <a:spcAft>
                <a:spcPts val="600"/>
              </a:spcAft>
            </a:pPr>
            <a:r>
              <a:rPr lang="ru-RU" sz="2000" dirty="0" smtClean="0">
                <a:latin typeface="Roboto" pitchFamily="2" charset="0"/>
                <a:ea typeface="Roboto" pitchFamily="2" charset="0"/>
              </a:rPr>
              <a:t>Основной задачей HTML является придание тексту значения (также известно, как семантика), чтобы браузер знал, как его правильно отображать.</a:t>
            </a:r>
          </a:p>
        </p:txBody>
      </p:sp>
      <p:pic>
        <p:nvPicPr>
          <p:cNvPr id="6" name="Рисунок 5" descr="block-WT.png"/>
          <p:cNvPicPr>
            <a:picLocks noChangeAspect="1"/>
          </p:cNvPicPr>
          <p:nvPr/>
        </p:nvPicPr>
        <p:blipFill>
          <a:blip r:embed="rId2" cstate="print"/>
          <a:srcRect l="12196" t="15748" r="12196" b="15748"/>
          <a:stretch>
            <a:fillRect/>
          </a:stretch>
        </p:blipFill>
        <p:spPr>
          <a:xfrm>
            <a:off x="611560" y="530690"/>
            <a:ext cx="1088000" cy="576000"/>
          </a:xfrm>
          <a:prstGeom prst="rect">
            <a:avLst/>
          </a:prstGeom>
        </p:spPr>
      </p:pic>
      <p:cxnSp>
        <p:nvCxnSpPr>
          <p:cNvPr id="10" name="Прямая соединительная линия 9"/>
          <p:cNvCxnSpPr/>
          <p:nvPr/>
        </p:nvCxnSpPr>
        <p:spPr>
          <a:xfrm>
            <a:off x="647564" y="1196752"/>
            <a:ext cx="7776864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Текст 3"/>
          <p:cNvSpPr>
            <a:spLocks noGrp="1"/>
          </p:cNvSpPr>
          <p:nvPr>
            <p:ph type="body" sz="quarter" idx="10"/>
          </p:nvPr>
        </p:nvSpPr>
        <p:spPr>
          <a:xfrm>
            <a:off x="611560" y="494654"/>
            <a:ext cx="7848872" cy="648072"/>
          </a:xfrm>
        </p:spPr>
        <p:txBody>
          <a:bodyPr anchor="ctr" anchorCtr="0"/>
          <a:lstStyle/>
          <a:p>
            <a:pPr algn="r"/>
            <a:r>
              <a:rPr lang="en-US" sz="2600" spc="-100" dirty="0" smtClean="0"/>
              <a:t>CSS</a:t>
            </a:r>
            <a:endParaRPr lang="ru-RU" sz="2600" spc="-100" dirty="0"/>
          </a:p>
        </p:txBody>
      </p:sp>
      <p:sp>
        <p:nvSpPr>
          <p:cNvPr id="5" name="TextBox 4"/>
          <p:cNvSpPr txBox="1"/>
          <p:nvPr/>
        </p:nvSpPr>
        <p:spPr>
          <a:xfrm>
            <a:off x="612000" y="3065824"/>
            <a:ext cx="7920000" cy="1853566"/>
          </a:xfrm>
          <a:prstGeom prst="rect">
            <a:avLst/>
          </a:prstGeom>
          <a:noFill/>
        </p:spPr>
        <p:txBody>
          <a:bodyPr wrap="square" lIns="72000" tIns="72000" rIns="72000" bIns="72000" rtlCol="0" anchor="ctr" anchorCtr="0">
            <a:spAutoFit/>
          </a:bodyPr>
          <a:lstStyle/>
          <a:p>
            <a:pPr>
              <a:spcAft>
                <a:spcPts val="1800"/>
              </a:spcAft>
            </a:pPr>
            <a:r>
              <a:rPr lang="en-US" sz="2600" b="1" dirty="0" smtClean="0">
                <a:latin typeface="Roboto" pitchFamily="2" charset="0"/>
                <a:ea typeface="Roboto" pitchFamily="2" charset="0"/>
              </a:rPr>
              <a:t>External Style Sheet</a:t>
            </a:r>
            <a:endParaRPr lang="ru-RU" sz="2400" dirty="0" smtClean="0">
              <a:latin typeface="Roboto" pitchFamily="2" charset="0"/>
              <a:ea typeface="Roboto" pitchFamily="2" charset="0"/>
            </a:endParaRPr>
          </a:p>
          <a:p>
            <a:pPr indent="-457200">
              <a:spcAft>
                <a:spcPts val="600"/>
              </a:spcAft>
            </a:pPr>
            <a:r>
              <a:rPr lang="en-US" sz="2000" dirty="0" smtClean="0">
                <a:latin typeface="Roboto" pitchFamily="2" charset="0"/>
                <a:ea typeface="Roboto" pitchFamily="2" charset="0"/>
              </a:rPr>
              <a:t> &lt;head&gt;</a:t>
            </a:r>
          </a:p>
          <a:p>
            <a:pPr lvl="2" indent="-457200">
              <a:spcAft>
                <a:spcPts val="600"/>
              </a:spcAft>
            </a:pPr>
            <a:r>
              <a:rPr lang="en-US" sz="2000" dirty="0" smtClean="0">
                <a:solidFill>
                  <a:srgbClr val="FFFF00"/>
                </a:solidFill>
                <a:latin typeface="Roboto" pitchFamily="2" charset="0"/>
                <a:ea typeface="Roboto" pitchFamily="2" charset="0"/>
              </a:rPr>
              <a:t>&lt;link </a:t>
            </a:r>
            <a:r>
              <a:rPr lang="en-US" sz="2000" dirty="0" err="1" smtClean="0">
                <a:solidFill>
                  <a:srgbClr val="FFFF00"/>
                </a:solidFill>
                <a:latin typeface="Roboto" pitchFamily="2" charset="0"/>
                <a:ea typeface="Roboto" pitchFamily="2" charset="0"/>
              </a:rPr>
              <a:t>rel</a:t>
            </a:r>
            <a:r>
              <a:rPr lang="en-US" sz="2000" dirty="0" smtClean="0">
                <a:solidFill>
                  <a:srgbClr val="FFFF00"/>
                </a:solidFill>
                <a:latin typeface="Roboto" pitchFamily="2" charset="0"/>
                <a:ea typeface="Roboto" pitchFamily="2" charset="0"/>
              </a:rPr>
              <a:t>="</a:t>
            </a:r>
            <a:r>
              <a:rPr lang="en-US" sz="2000" dirty="0" err="1" smtClean="0">
                <a:solidFill>
                  <a:srgbClr val="FFFF00"/>
                </a:solidFill>
                <a:latin typeface="Roboto" pitchFamily="2" charset="0"/>
                <a:ea typeface="Roboto" pitchFamily="2" charset="0"/>
              </a:rPr>
              <a:t>stylesheet</a:t>
            </a:r>
            <a:r>
              <a:rPr lang="en-US" sz="2000" dirty="0" smtClean="0">
                <a:solidFill>
                  <a:srgbClr val="FFFF00"/>
                </a:solidFill>
                <a:latin typeface="Roboto" pitchFamily="2" charset="0"/>
                <a:ea typeface="Roboto" pitchFamily="2" charset="0"/>
              </a:rPr>
              <a:t>" type="text/</a:t>
            </a:r>
            <a:r>
              <a:rPr lang="en-US" sz="2000" dirty="0" err="1" smtClean="0">
                <a:solidFill>
                  <a:srgbClr val="FFFF00"/>
                </a:solidFill>
                <a:latin typeface="Roboto" pitchFamily="2" charset="0"/>
                <a:ea typeface="Roboto" pitchFamily="2" charset="0"/>
              </a:rPr>
              <a:t>css</a:t>
            </a:r>
            <a:r>
              <a:rPr lang="en-US" sz="2000" dirty="0" smtClean="0">
                <a:solidFill>
                  <a:srgbClr val="FFFF00"/>
                </a:solidFill>
                <a:latin typeface="Roboto" pitchFamily="2" charset="0"/>
                <a:ea typeface="Roboto" pitchFamily="2" charset="0"/>
              </a:rPr>
              <a:t>" </a:t>
            </a:r>
            <a:r>
              <a:rPr lang="en-US" sz="2000" dirty="0" err="1" smtClean="0">
                <a:solidFill>
                  <a:srgbClr val="FFFF00"/>
                </a:solidFill>
                <a:latin typeface="Roboto" pitchFamily="2" charset="0"/>
                <a:ea typeface="Roboto" pitchFamily="2" charset="0"/>
              </a:rPr>
              <a:t>href</a:t>
            </a:r>
            <a:r>
              <a:rPr lang="en-US" sz="2000" dirty="0" smtClean="0">
                <a:solidFill>
                  <a:srgbClr val="FFFF00"/>
                </a:solidFill>
                <a:latin typeface="Roboto" pitchFamily="2" charset="0"/>
                <a:ea typeface="Roboto" pitchFamily="2" charset="0"/>
              </a:rPr>
              <a:t>="mystyle.css"&gt;</a:t>
            </a:r>
          </a:p>
          <a:p>
            <a:pPr indent="-457200">
              <a:spcAft>
                <a:spcPts val="600"/>
              </a:spcAft>
            </a:pPr>
            <a:r>
              <a:rPr lang="en-US" sz="2000" dirty="0" smtClean="0">
                <a:latin typeface="Roboto" pitchFamily="2" charset="0"/>
                <a:ea typeface="Roboto" pitchFamily="2" charset="0"/>
              </a:rPr>
              <a:t>&lt;/head&gt; </a:t>
            </a:r>
            <a:endParaRPr lang="ru-RU" sz="2000" dirty="0" smtClean="0">
              <a:latin typeface="Roboto" pitchFamily="2" charset="0"/>
              <a:ea typeface="Roboto" pitchFamily="2" charset="0"/>
            </a:endParaRPr>
          </a:p>
        </p:txBody>
      </p:sp>
      <p:pic>
        <p:nvPicPr>
          <p:cNvPr id="6" name="Рисунок 5" descr="block-WT.png"/>
          <p:cNvPicPr>
            <a:picLocks noChangeAspect="1"/>
          </p:cNvPicPr>
          <p:nvPr/>
        </p:nvPicPr>
        <p:blipFill>
          <a:blip r:embed="rId2" cstate="print"/>
          <a:srcRect l="12196" t="15748" r="12196" b="15748"/>
          <a:stretch>
            <a:fillRect/>
          </a:stretch>
        </p:blipFill>
        <p:spPr>
          <a:xfrm>
            <a:off x="611560" y="530690"/>
            <a:ext cx="1088000" cy="576000"/>
          </a:xfrm>
          <a:prstGeom prst="rect">
            <a:avLst/>
          </a:prstGeom>
        </p:spPr>
      </p:pic>
      <p:cxnSp>
        <p:nvCxnSpPr>
          <p:cNvPr id="10" name="Прямая соединительная линия 9"/>
          <p:cNvCxnSpPr/>
          <p:nvPr/>
        </p:nvCxnSpPr>
        <p:spPr>
          <a:xfrm>
            <a:off x="647564" y="1196752"/>
            <a:ext cx="7776864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Текст 3"/>
          <p:cNvSpPr>
            <a:spLocks noGrp="1"/>
          </p:cNvSpPr>
          <p:nvPr>
            <p:ph type="body" sz="quarter" idx="10"/>
          </p:nvPr>
        </p:nvSpPr>
        <p:spPr>
          <a:xfrm>
            <a:off x="611560" y="494654"/>
            <a:ext cx="7848872" cy="648072"/>
          </a:xfrm>
        </p:spPr>
        <p:txBody>
          <a:bodyPr anchor="ctr" anchorCtr="0"/>
          <a:lstStyle/>
          <a:p>
            <a:pPr algn="r"/>
            <a:r>
              <a:rPr lang="en-US" sz="2600" spc="-100" dirty="0" smtClean="0"/>
              <a:t>CSS</a:t>
            </a:r>
            <a:endParaRPr lang="ru-RU" sz="2600" spc="-100" dirty="0"/>
          </a:p>
        </p:txBody>
      </p:sp>
      <p:sp>
        <p:nvSpPr>
          <p:cNvPr id="5" name="TextBox 4"/>
          <p:cNvSpPr txBox="1"/>
          <p:nvPr/>
        </p:nvSpPr>
        <p:spPr>
          <a:xfrm>
            <a:off x="612000" y="2564904"/>
            <a:ext cx="7920000" cy="545516"/>
          </a:xfrm>
          <a:prstGeom prst="rect">
            <a:avLst/>
          </a:prstGeom>
          <a:noFill/>
        </p:spPr>
        <p:txBody>
          <a:bodyPr wrap="square" lIns="72000" tIns="72000" rIns="72000" bIns="72000" rtlCol="0" anchor="ctr" anchorCtr="0">
            <a:spAutoFit/>
          </a:bodyPr>
          <a:lstStyle/>
          <a:p>
            <a:pPr>
              <a:spcAft>
                <a:spcPts val="1800"/>
              </a:spcAft>
            </a:pPr>
            <a:r>
              <a:rPr lang="en-US" sz="2600" b="1" dirty="0" smtClean="0">
                <a:latin typeface="Roboto" pitchFamily="2" charset="0"/>
                <a:ea typeface="Roboto" pitchFamily="2" charset="0"/>
              </a:rPr>
              <a:t>CSS </a:t>
            </a:r>
            <a:r>
              <a:rPr lang="en-US" sz="2600" b="1" dirty="0" smtClean="0">
                <a:latin typeface="Roboto" pitchFamily="2" charset="0"/>
                <a:ea typeface="Roboto" pitchFamily="2" charset="0"/>
              </a:rPr>
              <a:t>Syntax</a:t>
            </a:r>
            <a:endParaRPr lang="ru-RU" sz="2400" dirty="0" smtClean="0">
              <a:latin typeface="Roboto" pitchFamily="2" charset="0"/>
              <a:ea typeface="Roboto" pitchFamily="2" charset="0"/>
            </a:endParaRPr>
          </a:p>
        </p:txBody>
      </p:sp>
      <p:pic>
        <p:nvPicPr>
          <p:cNvPr id="6" name="Рисунок 5" descr="block-WT.png"/>
          <p:cNvPicPr>
            <a:picLocks noChangeAspect="1"/>
          </p:cNvPicPr>
          <p:nvPr/>
        </p:nvPicPr>
        <p:blipFill>
          <a:blip r:embed="rId2" cstate="print"/>
          <a:srcRect l="12196" t="15748" r="12196" b="15748"/>
          <a:stretch>
            <a:fillRect/>
          </a:stretch>
        </p:blipFill>
        <p:spPr>
          <a:xfrm>
            <a:off x="611560" y="530690"/>
            <a:ext cx="1088000" cy="576000"/>
          </a:xfrm>
          <a:prstGeom prst="rect">
            <a:avLst/>
          </a:prstGeom>
        </p:spPr>
      </p:pic>
      <p:cxnSp>
        <p:nvCxnSpPr>
          <p:cNvPr id="10" name="Прямая соединительная линия 9"/>
          <p:cNvCxnSpPr/>
          <p:nvPr/>
        </p:nvCxnSpPr>
        <p:spPr>
          <a:xfrm>
            <a:off x="647564" y="1196752"/>
            <a:ext cx="7776864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26" name="Picture 2" descr="https://www.w3schools.com/css/selector.gif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648000" y="3225021"/>
            <a:ext cx="7848000" cy="1641323"/>
          </a:xfrm>
          <a:prstGeom prst="rect">
            <a:avLst/>
          </a:prstGeom>
          <a:noFill/>
        </p:spPr>
      </p:pic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612000" y="3320584"/>
            <a:ext cx="7848432" cy="576293"/>
          </a:xfrm>
          <a:prstGeom prst="rect">
            <a:avLst/>
          </a:prstGeom>
          <a:noFill/>
        </p:spPr>
        <p:txBody>
          <a:bodyPr wrap="square" lIns="72000" tIns="72000" rIns="72000" bIns="72000" rtlCol="0" anchor="ctr" anchorCtr="0">
            <a:spAutoFit/>
          </a:bodyPr>
          <a:lstStyle/>
          <a:p>
            <a:pPr algn="ctr">
              <a:spcAft>
                <a:spcPts val="600"/>
              </a:spcAft>
            </a:pPr>
            <a:r>
              <a:rPr lang="en-US" sz="2800" b="1" dirty="0" smtClean="0"/>
              <a:t>To be continued…</a:t>
            </a:r>
            <a:endParaRPr lang="ru-RU" sz="2800" b="1" dirty="0" smtClean="0"/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Текст 3"/>
          <p:cNvSpPr>
            <a:spLocks noGrp="1"/>
          </p:cNvSpPr>
          <p:nvPr>
            <p:ph type="body" sz="quarter" idx="10"/>
          </p:nvPr>
        </p:nvSpPr>
        <p:spPr>
          <a:xfrm>
            <a:off x="611560" y="494654"/>
            <a:ext cx="7848872" cy="648072"/>
          </a:xfrm>
        </p:spPr>
        <p:txBody>
          <a:bodyPr anchor="ctr" anchorCtr="0"/>
          <a:lstStyle/>
          <a:p>
            <a:pPr algn="r"/>
            <a:r>
              <a:rPr lang="en-US" sz="2600" spc="-100" dirty="0" smtClean="0"/>
              <a:t>background</a:t>
            </a:r>
            <a:endParaRPr lang="ru-RU" sz="2600" spc="-100" dirty="0"/>
          </a:p>
        </p:txBody>
      </p:sp>
      <p:pic>
        <p:nvPicPr>
          <p:cNvPr id="6" name="Рисунок 5" descr="block-WT.png"/>
          <p:cNvPicPr>
            <a:picLocks noChangeAspect="1"/>
          </p:cNvPicPr>
          <p:nvPr/>
        </p:nvPicPr>
        <p:blipFill>
          <a:blip r:embed="rId2" cstate="print"/>
          <a:srcRect l="12196" t="15748" r="12196" b="15748"/>
          <a:stretch>
            <a:fillRect/>
          </a:stretch>
        </p:blipFill>
        <p:spPr>
          <a:xfrm>
            <a:off x="611560" y="530690"/>
            <a:ext cx="1088000" cy="576000"/>
          </a:xfrm>
          <a:prstGeom prst="rect">
            <a:avLst/>
          </a:prstGeom>
        </p:spPr>
      </p:pic>
      <p:cxnSp>
        <p:nvCxnSpPr>
          <p:cNvPr id="10" name="Прямая соединительная линия 9"/>
          <p:cNvCxnSpPr/>
          <p:nvPr/>
        </p:nvCxnSpPr>
        <p:spPr>
          <a:xfrm>
            <a:off x="647564" y="1196752"/>
            <a:ext cx="7776864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2" descr="https://lh6.googleusercontent.com/-lAaxRBWkC_E/VNSVLIXNN2I/AAAAAAAAx2A/oB3H1bSRTb4/w450-h250/html-tag.jp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648000" y="1805304"/>
            <a:ext cx="7848000" cy="4360000"/>
          </a:xfrm>
          <a:prstGeom prst="rect">
            <a:avLst/>
          </a:prstGeom>
          <a:noFill/>
        </p:spPr>
      </p:pic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Текст 3"/>
          <p:cNvSpPr>
            <a:spLocks noGrp="1"/>
          </p:cNvSpPr>
          <p:nvPr>
            <p:ph type="body" sz="quarter" idx="10"/>
          </p:nvPr>
        </p:nvSpPr>
        <p:spPr>
          <a:xfrm>
            <a:off x="611560" y="494654"/>
            <a:ext cx="7848872" cy="648072"/>
          </a:xfrm>
        </p:spPr>
        <p:txBody>
          <a:bodyPr anchor="ctr" anchorCtr="0"/>
          <a:lstStyle/>
          <a:p>
            <a:pPr algn="r"/>
            <a:r>
              <a:rPr lang="en-US" sz="2600" spc="-100" dirty="0" smtClean="0"/>
              <a:t>background</a:t>
            </a:r>
            <a:endParaRPr lang="ru-RU" sz="2600" spc="-100" dirty="0"/>
          </a:p>
        </p:txBody>
      </p:sp>
      <p:pic>
        <p:nvPicPr>
          <p:cNvPr id="6" name="Рисунок 5" descr="block-WT.png"/>
          <p:cNvPicPr>
            <a:picLocks noChangeAspect="1"/>
          </p:cNvPicPr>
          <p:nvPr/>
        </p:nvPicPr>
        <p:blipFill>
          <a:blip r:embed="rId2" cstate="print"/>
          <a:srcRect l="12196" t="15748" r="12196" b="15748"/>
          <a:stretch>
            <a:fillRect/>
          </a:stretch>
        </p:blipFill>
        <p:spPr>
          <a:xfrm>
            <a:off x="611560" y="530690"/>
            <a:ext cx="1088000" cy="576000"/>
          </a:xfrm>
          <a:prstGeom prst="rect">
            <a:avLst/>
          </a:prstGeom>
        </p:spPr>
      </p:pic>
      <p:cxnSp>
        <p:nvCxnSpPr>
          <p:cNvPr id="10" name="Прямая соединительная линия 9"/>
          <p:cNvCxnSpPr/>
          <p:nvPr/>
        </p:nvCxnSpPr>
        <p:spPr>
          <a:xfrm>
            <a:off x="647564" y="1196752"/>
            <a:ext cx="7776864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2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648000" y="2116772"/>
            <a:ext cx="7848000" cy="37605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Текст 3"/>
          <p:cNvSpPr>
            <a:spLocks noGrp="1"/>
          </p:cNvSpPr>
          <p:nvPr>
            <p:ph type="body" sz="quarter" idx="10"/>
          </p:nvPr>
        </p:nvSpPr>
        <p:spPr>
          <a:xfrm>
            <a:off x="611560" y="494654"/>
            <a:ext cx="7848872" cy="648072"/>
          </a:xfrm>
        </p:spPr>
        <p:txBody>
          <a:bodyPr anchor="ctr" anchorCtr="0"/>
          <a:lstStyle/>
          <a:p>
            <a:pPr algn="r"/>
            <a:r>
              <a:rPr lang="en-US" sz="2600" spc="-100" dirty="0" smtClean="0"/>
              <a:t>background</a:t>
            </a:r>
            <a:endParaRPr lang="ru-RU" sz="2600" spc="-100" dirty="0"/>
          </a:p>
        </p:txBody>
      </p:sp>
      <p:sp>
        <p:nvSpPr>
          <p:cNvPr id="5" name="TextBox 4"/>
          <p:cNvSpPr txBox="1"/>
          <p:nvPr/>
        </p:nvSpPr>
        <p:spPr>
          <a:xfrm>
            <a:off x="612000" y="2165576"/>
            <a:ext cx="7920000" cy="3654059"/>
          </a:xfrm>
          <a:prstGeom prst="rect">
            <a:avLst/>
          </a:prstGeom>
          <a:noFill/>
        </p:spPr>
        <p:txBody>
          <a:bodyPr wrap="square" lIns="72000" tIns="72000" rIns="72000" bIns="72000" rtlCol="0" anchor="ctr" anchorCtr="0">
            <a:spAutoFit/>
          </a:bodyPr>
          <a:lstStyle/>
          <a:p>
            <a:pPr>
              <a:spcAft>
                <a:spcPts val="1800"/>
              </a:spcAft>
            </a:pPr>
            <a:r>
              <a:rPr lang="en-US" sz="2600" b="1" dirty="0" smtClean="0">
                <a:latin typeface="Roboto" pitchFamily="2" charset="0"/>
                <a:ea typeface="Roboto" pitchFamily="2" charset="0"/>
              </a:rPr>
              <a:t>Content categories</a:t>
            </a:r>
            <a:endParaRPr lang="ru-RU" sz="2400" dirty="0" smtClean="0">
              <a:latin typeface="Roboto" pitchFamily="2" charset="0"/>
              <a:ea typeface="Roboto" pitchFamily="2" charset="0"/>
            </a:endParaRPr>
          </a:p>
          <a:p>
            <a:pPr>
              <a:spcAft>
                <a:spcPts val="600"/>
              </a:spcAft>
            </a:pPr>
            <a:r>
              <a:rPr lang="ru-RU" sz="2000" dirty="0" err="1" smtClean="0">
                <a:latin typeface="Roboto" pitchFamily="2" charset="0"/>
                <a:ea typeface="Roboto" pitchFamily="2" charset="0"/>
              </a:rPr>
              <a:t>Контентная</a:t>
            </a:r>
            <a:r>
              <a:rPr lang="ru-RU" sz="2000" dirty="0" smtClean="0">
                <a:latin typeface="Roboto" pitchFamily="2" charset="0"/>
                <a:ea typeface="Roboto" pitchFamily="2" charset="0"/>
              </a:rPr>
              <a:t> модель - это набор правил, которые определяют можно ли использовать некоторый HTML-элемент в некотором </a:t>
            </a:r>
            <a:r>
              <a:rPr lang="ru-RU" sz="2000" dirty="0" err="1" smtClean="0">
                <a:latin typeface="Roboto" pitchFamily="2" charset="0"/>
                <a:ea typeface="Roboto" pitchFamily="2" charset="0"/>
              </a:rPr>
              <a:t>контенте</a:t>
            </a:r>
            <a:r>
              <a:rPr lang="ru-RU" sz="2000" dirty="0" smtClean="0">
                <a:latin typeface="Roboto" pitchFamily="2" charset="0"/>
                <a:ea typeface="Roboto" pitchFamily="2" charset="0"/>
              </a:rPr>
              <a:t> или нет.</a:t>
            </a:r>
            <a:endParaRPr lang="en-US" sz="2000" dirty="0" smtClean="0">
              <a:latin typeface="Roboto" pitchFamily="2" charset="0"/>
              <a:ea typeface="Roboto" pitchFamily="2" charset="0"/>
            </a:endParaRPr>
          </a:p>
          <a:p>
            <a:pPr>
              <a:spcBef>
                <a:spcPts val="1200"/>
              </a:spcBef>
              <a:spcAft>
                <a:spcPts val="600"/>
              </a:spcAft>
            </a:pPr>
            <a:r>
              <a:rPr lang="ru-RU" sz="1600" dirty="0" smtClean="0">
                <a:latin typeface="Roboto" pitchFamily="2" charset="0"/>
                <a:ea typeface="Roboto" pitchFamily="2" charset="0"/>
              </a:rPr>
              <a:t>Каждый элемент HTML является членом одной или нескольких категорий </a:t>
            </a:r>
            <a:r>
              <a:rPr lang="ru-RU" sz="1600" dirty="0" err="1" smtClean="0">
                <a:latin typeface="Roboto" pitchFamily="2" charset="0"/>
                <a:ea typeface="Roboto" pitchFamily="2" charset="0"/>
              </a:rPr>
              <a:t>контента</a:t>
            </a:r>
            <a:r>
              <a:rPr lang="ru-RU" sz="1600" dirty="0" smtClean="0">
                <a:latin typeface="Roboto" pitchFamily="2" charset="0"/>
                <a:ea typeface="Roboto" pitchFamily="2" charset="0"/>
              </a:rPr>
              <a:t> - эти категории группируют элементы, которые имеют общие характеристики. Это свободная группировка (она фактически не создает отношения между элементами этих категорий), но они помогают определять и описывать общее поведение категорий и связанные с ними правила, особенно когда вы сталкиваетесь с их сложными деталями. Также элементы могут не быть членами какой-либо из этих категорий.</a:t>
            </a:r>
          </a:p>
        </p:txBody>
      </p:sp>
      <p:pic>
        <p:nvPicPr>
          <p:cNvPr id="6" name="Рисунок 5" descr="block-WT.png"/>
          <p:cNvPicPr>
            <a:picLocks noChangeAspect="1"/>
          </p:cNvPicPr>
          <p:nvPr/>
        </p:nvPicPr>
        <p:blipFill>
          <a:blip r:embed="rId2" cstate="print"/>
          <a:srcRect l="12196" t="15748" r="12196" b="15748"/>
          <a:stretch>
            <a:fillRect/>
          </a:stretch>
        </p:blipFill>
        <p:spPr>
          <a:xfrm>
            <a:off x="611560" y="530690"/>
            <a:ext cx="1088000" cy="576000"/>
          </a:xfrm>
          <a:prstGeom prst="rect">
            <a:avLst/>
          </a:prstGeom>
        </p:spPr>
      </p:pic>
      <p:cxnSp>
        <p:nvCxnSpPr>
          <p:cNvPr id="10" name="Прямая соединительная линия 9"/>
          <p:cNvCxnSpPr/>
          <p:nvPr/>
        </p:nvCxnSpPr>
        <p:spPr>
          <a:xfrm>
            <a:off x="647564" y="1196752"/>
            <a:ext cx="7776864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1_Dk Blue swoosh template Segoe">
  <a:themeElements>
    <a:clrScheme name="Blue Template-Template">
      <a:dk1>
        <a:srgbClr val="000000"/>
      </a:dk1>
      <a:lt1>
        <a:srgbClr val="FFFFFF"/>
      </a:lt1>
      <a:dk2>
        <a:srgbClr val="050595"/>
      </a:dk2>
      <a:lt2>
        <a:srgbClr val="FFFF99"/>
      </a:lt2>
      <a:accent1>
        <a:srgbClr val="FFC000"/>
      </a:accent1>
      <a:accent2>
        <a:srgbClr val="3497AE"/>
      </a:accent2>
      <a:accent3>
        <a:srgbClr val="DF8045"/>
      </a:accent3>
      <a:accent4>
        <a:srgbClr val="7DCC2E"/>
      </a:accent4>
      <a:accent5>
        <a:srgbClr val="FF9929"/>
      </a:accent5>
      <a:accent6>
        <a:srgbClr val="7D3DA1"/>
      </a:accent6>
      <a:hlink>
        <a:srgbClr val="F3EB4F"/>
      </a:hlink>
      <a:folHlink>
        <a:srgbClr val="7DDDFF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Concourse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satMod val="180000"/>
              </a:schemeClr>
            </a:gs>
            <a:gs pos="65000">
              <a:schemeClr val="phClr">
                <a:tint val="32000"/>
                <a:satMod val="250000"/>
              </a:schemeClr>
            </a:gs>
            <a:gs pos="100000">
              <a:schemeClr val="phClr">
                <a:tint val="23000"/>
                <a:satMod val="300000"/>
              </a:schemeClr>
            </a:gs>
          </a:gsLst>
          <a:lin ang="16200000" scaled="0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955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55000" cap="flat" cmpd="thickThin" algn="ctr">
          <a:solidFill>
            <a:schemeClr val="phClr"/>
          </a:solidFill>
          <a:prstDash val="solid"/>
        </a:ln>
        <a:ln w="63500" cap="flat" cmpd="thickThin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45000"/>
              </a:srgbClr>
            </a:outerShdw>
          </a:effectLst>
          <a:scene3d>
            <a:camera prst="orthographicFront" fov="0">
              <a:rot lat="0" lon="0" rev="0"/>
            </a:camera>
            <a:lightRig rig="glow" dir="t">
              <a:rot lat="0" lon="0" rev="6360000"/>
            </a:lightRig>
          </a:scene3d>
          <a:sp3d contourW="1000" prstMaterial="flat">
            <a:bevelT w="95250" h="1016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ln>
          <a:headEnd type="none" w="med" len="med"/>
          <a:tailEnd type="none" w="med" len="med"/>
        </a:ln>
      </a:spPr>
      <a:bodyPr vert="horz" wrap="square" lIns="91436" tIns="45718" rIns="91436" bIns="45718" numCol="1" rtlCol="0" anchor="ctr" anchorCtr="0" compatLnSpc="1">
        <a:prstTxWarp prst="textNoShape">
          <a:avLst/>
        </a:prstTxWarp>
      </a:bodyPr>
      <a:lstStyle>
        <a:defPPr algn="ctr" defTabSz="914099" fontAlgn="base">
          <a:spcBef>
            <a:spcPct val="0"/>
          </a:spcBef>
          <a:spcAft>
            <a:spcPct val="0"/>
          </a:spcAft>
          <a:defRPr sz="2300" dirty="0" smtClean="0">
            <a:solidFill>
              <a:srgbClr val="FFFFFF"/>
            </a:solidFill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  <a:latin typeface="Segoe" pitchFamily="34" charset="0"/>
          </a:defRPr>
        </a:defPPr>
      </a:lstStyle>
      <a:style>
        <a:lnRef idx="0">
          <a:schemeClr val="accent2"/>
        </a:lnRef>
        <a:fillRef idx="3">
          <a:schemeClr val="accent2"/>
        </a:fillRef>
        <a:effectRef idx="3">
          <a:schemeClr val="accent2"/>
        </a:effectRef>
        <a:fontRef idx="minor">
          <a:schemeClr val="lt1"/>
        </a:fontRef>
      </a:style>
    </a:spDef>
  </a:objectDefaults>
  <a:extraClrSchemeLst/>
</a:theme>
</file>

<file path=ppt/theme/theme2.xml><?xml version="1.0" encoding="utf-8"?>
<a:theme xmlns:a="http://schemas.openxmlformats.org/drawingml/2006/main" name="Белый текст и шрифт Courier для слайдов с кодом">
  <a:themeElements>
    <a:clrScheme name="Blue Template-Template">
      <a:dk1>
        <a:srgbClr val="000000"/>
      </a:dk1>
      <a:lt1>
        <a:srgbClr val="FFFFFF"/>
      </a:lt1>
      <a:dk2>
        <a:srgbClr val="050595"/>
      </a:dk2>
      <a:lt2>
        <a:srgbClr val="FFFFFF"/>
      </a:lt2>
      <a:accent1>
        <a:srgbClr val="FFC000"/>
      </a:accent1>
      <a:accent2>
        <a:srgbClr val="3497AE"/>
      </a:accent2>
      <a:accent3>
        <a:srgbClr val="DF8045"/>
      </a:accent3>
      <a:accent4>
        <a:srgbClr val="7DCC2E"/>
      </a:accent4>
      <a:accent5>
        <a:srgbClr val="FF9929"/>
      </a:accent5>
      <a:accent6>
        <a:srgbClr val="7D3DA1"/>
      </a:accent6>
      <a:hlink>
        <a:srgbClr val="F3EB4F"/>
      </a:hlink>
      <a:folHlink>
        <a:srgbClr val="7DDDFF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Concourse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satMod val="180000"/>
              </a:schemeClr>
            </a:gs>
            <a:gs pos="65000">
              <a:schemeClr val="phClr">
                <a:tint val="32000"/>
                <a:satMod val="250000"/>
              </a:schemeClr>
            </a:gs>
            <a:gs pos="100000">
              <a:schemeClr val="phClr">
                <a:tint val="23000"/>
                <a:satMod val="300000"/>
              </a:schemeClr>
            </a:gs>
          </a:gsLst>
          <a:lin ang="16200000" scaled="0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955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55000" cap="flat" cmpd="thickThin" algn="ctr">
          <a:solidFill>
            <a:schemeClr val="phClr"/>
          </a:solidFill>
          <a:prstDash val="solid"/>
        </a:ln>
        <a:ln w="63500" cap="flat" cmpd="thickThin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45000"/>
              </a:srgbClr>
            </a:outerShdw>
          </a:effectLst>
          <a:scene3d>
            <a:camera prst="orthographicFront" fov="0">
              <a:rot lat="0" lon="0" rev="0"/>
            </a:camera>
            <a:lightRig rig="glow" dir="t">
              <a:rot lat="0" lon="0" rev="6360000"/>
            </a:lightRig>
          </a:scene3d>
          <a:sp3d contourW="1000" prstMaterial="flat">
            <a:bevelT w="95250" h="1016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ln>
          <a:headEnd type="none" w="med" len="med"/>
          <a:tailEnd type="none" w="med" len="med"/>
        </a:ln>
      </a:spPr>
      <a:bodyPr vert="horz" wrap="square" lIns="109728" tIns="54864" rIns="109728" bIns="54864" numCol="1" rtlCol="0" anchor="ctr" anchorCtr="0" compatLnSpc="1">
        <a:prstTxWarp prst="textNoShape">
          <a:avLst/>
        </a:prstTxWarp>
      </a:bodyPr>
      <a:lstStyle>
        <a:defPPr marL="0" marR="0" indent="0" algn="ctr" defTabSz="1096963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sz="2800" b="0" i="0" u="none" strike="noStrike" cap="none" normalizeH="0" baseline="0" dirty="0" smtClean="0">
            <a:solidFill>
              <a:schemeClr val="tx1"/>
            </a:solidFill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  <a:latin typeface="Segoe" pitchFamily="34" charset="0"/>
          </a:defRPr>
        </a:defPPr>
      </a:lstStyle>
      <a:style>
        <a:lnRef idx="0">
          <a:schemeClr val="accent2"/>
        </a:lnRef>
        <a:fillRef idx="3">
          <a:schemeClr val="accent2"/>
        </a:fillRef>
        <a:effectRef idx="3">
          <a:schemeClr val="accent2"/>
        </a:effectRef>
        <a:fontRef idx="minor">
          <a:schemeClr val="lt1"/>
        </a:fontRef>
      </a:style>
    </a:sp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item1.xml><?xml version="1.0" encoding="utf-8"?>
<?mso-contentType ?>
<FormTemplates xmlns="http://schemas.microsoft.com/sharepoint/v3/contenttype/forms">
  <Display>DocumentLibraryForm</Display>
  <Edit>AssetEditForm</Edit>
  <New>DocumentLibraryForm</New>
</FormTemplates>
</file>

<file path=customXml/itemProps1.xml><?xml version="1.0" encoding="utf-8"?>
<ds:datastoreItem xmlns:ds="http://schemas.openxmlformats.org/officeDocument/2006/customXml" ds:itemID="{62A43BD6-BB12-4855-A62A-BDADBADB0936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1_Dk Blue swoosh template Segoe</Template>
  <TotalTime>1407</TotalTime>
  <Words>1886</Words>
  <Application>Microsoft Office PowerPoint</Application>
  <PresentationFormat>Экран (4:3)</PresentationFormat>
  <Paragraphs>217</Paragraphs>
  <Slides>62</Slides>
  <Notes>0</Notes>
  <HiddenSlides>0</HiddenSlides>
  <MMClips>0</MMClips>
  <ScaleCrop>false</ScaleCrop>
  <HeadingPairs>
    <vt:vector size="4" baseType="variant">
      <vt:variant>
        <vt:lpstr>Тема</vt:lpstr>
      </vt:variant>
      <vt:variant>
        <vt:i4>2</vt:i4>
      </vt:variant>
      <vt:variant>
        <vt:lpstr>Заголовки слайдов</vt:lpstr>
      </vt:variant>
      <vt:variant>
        <vt:i4>62</vt:i4>
      </vt:variant>
    </vt:vector>
  </HeadingPairs>
  <TitlesOfParts>
    <vt:vector size="64" baseType="lpstr">
      <vt:lpstr>1_Dk Blue swoosh template Segoe</vt:lpstr>
      <vt:lpstr>Белый текст и шрифт Courier для слайдов с кодом</vt:lpstr>
      <vt:lpstr>Слайд 1</vt:lpstr>
      <vt:lpstr>Слайд 2</vt:lpstr>
      <vt:lpstr>Слайд 3</vt:lpstr>
      <vt:lpstr>Слайд 4</vt:lpstr>
      <vt:lpstr>Слайд 5</vt:lpstr>
      <vt:lpstr>Слайд 6</vt:lpstr>
      <vt:lpstr>Слайд 7</vt:lpstr>
      <vt:lpstr>Слайд 8</vt:lpstr>
      <vt:lpstr>Слайд 9</vt:lpstr>
      <vt:lpstr>Слайд 10</vt:lpstr>
      <vt:lpstr>Слайд 11</vt:lpstr>
      <vt:lpstr>Слайд 12</vt:lpstr>
      <vt:lpstr>Слайд 13</vt:lpstr>
      <vt:lpstr>Слайд 14</vt:lpstr>
      <vt:lpstr>Слайд 15</vt:lpstr>
      <vt:lpstr>Слайд 16</vt:lpstr>
      <vt:lpstr>Слайд 17</vt:lpstr>
      <vt:lpstr>Слайд 18</vt:lpstr>
      <vt:lpstr>Слайд 19</vt:lpstr>
      <vt:lpstr>Слайд 20</vt:lpstr>
      <vt:lpstr>Слайд 21</vt:lpstr>
      <vt:lpstr>Слайд 22</vt:lpstr>
      <vt:lpstr>Слайд 23</vt:lpstr>
      <vt:lpstr>Слайд 24</vt:lpstr>
      <vt:lpstr>Слайд 25</vt:lpstr>
      <vt:lpstr>Слайд 26</vt:lpstr>
      <vt:lpstr>Слайд 27</vt:lpstr>
      <vt:lpstr>Слайд 28</vt:lpstr>
      <vt:lpstr>Слайд 29</vt:lpstr>
      <vt:lpstr>Слайд 30</vt:lpstr>
      <vt:lpstr>Слайд 31</vt:lpstr>
      <vt:lpstr>Слайд 32</vt:lpstr>
      <vt:lpstr>Слайд 33</vt:lpstr>
      <vt:lpstr>Слайд 34</vt:lpstr>
      <vt:lpstr>Слайд 35</vt:lpstr>
      <vt:lpstr>Слайд 36</vt:lpstr>
      <vt:lpstr>Слайд 37</vt:lpstr>
      <vt:lpstr>Слайд 38</vt:lpstr>
      <vt:lpstr>Слайд 39</vt:lpstr>
      <vt:lpstr>Слайд 40</vt:lpstr>
      <vt:lpstr>Слайд 41</vt:lpstr>
      <vt:lpstr>Слайд 42</vt:lpstr>
      <vt:lpstr>Слайд 43</vt:lpstr>
      <vt:lpstr>Слайд 44</vt:lpstr>
      <vt:lpstr>Слайд 45</vt:lpstr>
      <vt:lpstr>Слайд 46</vt:lpstr>
      <vt:lpstr>Слайд 47</vt:lpstr>
      <vt:lpstr>Слайд 48</vt:lpstr>
      <vt:lpstr>Слайд 49</vt:lpstr>
      <vt:lpstr>Слайд 50</vt:lpstr>
      <vt:lpstr>Слайд 51</vt:lpstr>
      <vt:lpstr>Слайд 52</vt:lpstr>
      <vt:lpstr>Слайд 53</vt:lpstr>
      <vt:lpstr>Слайд 54</vt:lpstr>
      <vt:lpstr>Слайд 55</vt:lpstr>
      <vt:lpstr>Слайд 56</vt:lpstr>
      <vt:lpstr>Слайд 57</vt:lpstr>
      <vt:lpstr>Слайд 58</vt:lpstr>
      <vt:lpstr>Слайд 59</vt:lpstr>
      <vt:lpstr>Слайд 60</vt:lpstr>
      <vt:lpstr>Слайд 61</vt:lpstr>
      <vt:lpstr>Слайд 62</vt:lpstr>
    </vt:vector>
  </TitlesOfParts>
  <Company>Home Office</Company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Слайд 1</dc:title>
  <dc:creator>The Wizard</dc:creator>
  <cp:lastModifiedBy>The Wizard</cp:lastModifiedBy>
  <cp:revision>187</cp:revision>
  <dcterms:created xsi:type="dcterms:W3CDTF">2017-04-01T18:09:36Z</dcterms:created>
  <dcterms:modified xsi:type="dcterms:W3CDTF">2018-11-16T18:04:17Z</dcterms:modified>
  <cp:version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TemplateID">
    <vt:lpwstr>TC102867319990</vt:lpwstr>
  </property>
</Properties>
</file>

<file path=docProps/thumbnail.jpeg>
</file>